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7" r:id="rId5"/>
    <p:sldId id="296" r:id="rId6"/>
    <p:sldId id="256" r:id="rId7"/>
    <p:sldId id="278" r:id="rId8"/>
    <p:sldId id="286" r:id="rId9"/>
    <p:sldId id="287" r:id="rId10"/>
    <p:sldId id="288" r:id="rId11"/>
    <p:sldId id="289" r:id="rId12"/>
    <p:sldId id="290" r:id="rId13"/>
    <p:sldId id="291" r:id="rId14"/>
    <p:sldId id="292" r:id="rId15"/>
    <p:sldId id="295" r:id="rId16"/>
    <p:sldId id="293" r:id="rId17"/>
    <p:sldId id="294" r:id="rId18"/>
    <p:sldId id="258" r:id="rId19"/>
    <p:sldId id="297" r:id="rId20"/>
    <p:sldId id="298" r:id="rId21"/>
    <p:sldId id="299" r:id="rId22"/>
    <p:sldId id="300" r:id="rId23"/>
    <p:sldId id="301" r:id="rId24"/>
    <p:sldId id="281" r:id="rId25"/>
    <p:sldId id="302"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82080-3F3B-503F-4F29-F1C7B920630F}" v="693" dt="2024-05-19T15:35:33.209"/>
    <p1510:client id="{8975B455-D649-E5D4-987F-B42BBE3F7BF3}" v="30" dt="2024-05-17T23:31:27.970"/>
    <p1510:client id="{C2D68FEC-1EA8-B4B5-3373-6DF370310EF2}" v="236" dt="2024-05-18T22:47:15.548"/>
    <p1510:client id="{E346332E-A1C0-AFAD-89C3-A02F71862E18}" v="6" dt="2024-05-18T01:00:58.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0655" autoAdjust="0"/>
  </p:normalViewPr>
  <p:slideViewPr>
    <p:cSldViewPr snapToGrid="0">
      <p:cViewPr varScale="1">
        <p:scale>
          <a:sx n="75" d="100"/>
          <a:sy n="75" d="100"/>
        </p:scale>
        <p:origin x="840"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812021200405" userId="S::20812021200405@eng.zu.edu.eg::5df3f6c7-a411-4535-b681-b228ecbf7bd6" providerId="AD" clId="Web-{C2D68FEC-1EA8-B4B5-3373-6DF370310EF2}"/>
    <pc:docChg chg="addSld modSld">
      <pc:chgData name="20812021200405" userId="S::20812021200405@eng.zu.edu.eg::5df3f6c7-a411-4535-b681-b228ecbf7bd6" providerId="AD" clId="Web-{C2D68FEC-1EA8-B4B5-3373-6DF370310EF2}" dt="2024-05-18T22:47:15.548" v="182" actId="1076"/>
      <pc:docMkLst>
        <pc:docMk/>
      </pc:docMkLst>
      <pc:sldChg chg="addSp delSp modSp mod setBg modClrScheme chgLayout">
        <pc:chgData name="20812021200405" userId="S::20812021200405@eng.zu.edu.eg::5df3f6c7-a411-4535-b681-b228ecbf7bd6" providerId="AD" clId="Web-{C2D68FEC-1EA8-B4B5-3373-6DF370310EF2}" dt="2024-05-18T22:18:57.246" v="45" actId="1076"/>
        <pc:sldMkLst>
          <pc:docMk/>
          <pc:sldMk cId="2586058810" sldId="256"/>
        </pc:sldMkLst>
        <pc:spChg chg="del">
          <ac:chgData name="20812021200405" userId="S::20812021200405@eng.zu.edu.eg::5df3f6c7-a411-4535-b681-b228ecbf7bd6" providerId="AD" clId="Web-{C2D68FEC-1EA8-B4B5-3373-6DF370310EF2}" dt="2024-05-18T22:12:56.517" v="1"/>
          <ac:spMkLst>
            <pc:docMk/>
            <pc:sldMk cId="2586058810" sldId="256"/>
            <ac:spMk id="2" creationId="{CFE75451-6A4B-484B-9ED1-353CCE25B0F4}"/>
          </ac:spMkLst>
        </pc:spChg>
        <pc:spChg chg="add mod ord">
          <ac:chgData name="20812021200405" userId="S::20812021200405@eng.zu.edu.eg::5df3f6c7-a411-4535-b681-b228ecbf7bd6" providerId="AD" clId="Web-{C2D68FEC-1EA8-B4B5-3373-6DF370310EF2}" dt="2024-05-18T22:18:57.246" v="44" actId="1076"/>
          <ac:spMkLst>
            <pc:docMk/>
            <pc:sldMk cId="2586058810" sldId="256"/>
            <ac:spMk id="4" creationId="{0F4D9FE7-3ED6-B418-AE0D-CE67E3E4355F}"/>
          </ac:spMkLst>
        </pc:spChg>
        <pc:spChg chg="add mod ord">
          <ac:chgData name="20812021200405" userId="S::20812021200405@eng.zu.edu.eg::5df3f6c7-a411-4535-b681-b228ecbf7bd6" providerId="AD" clId="Web-{C2D68FEC-1EA8-B4B5-3373-6DF370310EF2}" dt="2024-05-18T22:18:57.246" v="45" actId="1076"/>
          <ac:spMkLst>
            <pc:docMk/>
            <pc:sldMk cId="2586058810" sldId="256"/>
            <ac:spMk id="5" creationId="{2CBE2415-1D70-0FEB-9204-667104F0ACF3}"/>
          </ac:spMkLst>
        </pc:spChg>
      </pc:sldChg>
      <pc:sldChg chg="modSp">
        <pc:chgData name="20812021200405" userId="S::20812021200405@eng.zu.edu.eg::5df3f6c7-a411-4535-b681-b228ecbf7bd6" providerId="AD" clId="Web-{C2D68FEC-1EA8-B4B5-3373-6DF370310EF2}" dt="2024-05-18T22:22:19.154" v="98" actId="1076"/>
        <pc:sldMkLst>
          <pc:docMk/>
          <pc:sldMk cId="608796113" sldId="278"/>
        </pc:sldMkLst>
        <pc:spChg chg="mod">
          <ac:chgData name="20812021200405" userId="S::20812021200405@eng.zu.edu.eg::5df3f6c7-a411-4535-b681-b228ecbf7bd6" providerId="AD" clId="Web-{C2D68FEC-1EA8-B4B5-3373-6DF370310EF2}" dt="2024-05-18T22:22:19.154" v="98" actId="1076"/>
          <ac:spMkLst>
            <pc:docMk/>
            <pc:sldMk cId="608796113" sldId="278"/>
            <ac:spMk id="2" creationId="{9528DBD1-DB29-D44F-FD5A-3071BB37EF37}"/>
          </ac:spMkLst>
        </pc:spChg>
      </pc:sldChg>
      <pc:sldChg chg="addSp delSp modSp new mod setBg">
        <pc:chgData name="20812021200405" userId="S::20812021200405@eng.zu.edu.eg::5df3f6c7-a411-4535-b681-b228ecbf7bd6" providerId="AD" clId="Web-{C2D68FEC-1EA8-B4B5-3373-6DF370310EF2}" dt="2024-05-18T22:46:43.282" v="179" actId="20577"/>
        <pc:sldMkLst>
          <pc:docMk/>
          <pc:sldMk cId="749536602" sldId="286"/>
        </pc:sldMkLst>
        <pc:spChg chg="del">
          <ac:chgData name="20812021200405" userId="S::20812021200405@eng.zu.edu.eg::5df3f6c7-a411-4535-b681-b228ecbf7bd6" providerId="AD" clId="Web-{C2D68FEC-1EA8-B4B5-3373-6DF370310EF2}" dt="2024-05-18T22:23:05.608" v="101"/>
          <ac:spMkLst>
            <pc:docMk/>
            <pc:sldMk cId="749536602" sldId="286"/>
            <ac:spMk id="2" creationId="{FA497839-CD2D-1F5D-4DA9-C458822905EB}"/>
          </ac:spMkLst>
        </pc:spChg>
        <pc:spChg chg="add del">
          <ac:chgData name="20812021200405" userId="S::20812021200405@eng.zu.edu.eg::5df3f6c7-a411-4535-b681-b228ecbf7bd6" providerId="AD" clId="Web-{C2D68FEC-1EA8-B4B5-3373-6DF370310EF2}" dt="2024-05-18T22:27:41.206" v="109"/>
          <ac:spMkLst>
            <pc:docMk/>
            <pc:sldMk cId="749536602" sldId="286"/>
            <ac:spMk id="4" creationId="{A68CC3F2-510D-FD0E-962F-202B60CF2426}"/>
          </ac:spMkLst>
        </pc:spChg>
        <pc:spChg chg="add mod">
          <ac:chgData name="20812021200405" userId="S::20812021200405@eng.zu.edu.eg::5df3f6c7-a411-4535-b681-b228ecbf7bd6" providerId="AD" clId="Web-{C2D68FEC-1EA8-B4B5-3373-6DF370310EF2}" dt="2024-05-18T22:46:43.282" v="179" actId="20577"/>
          <ac:spMkLst>
            <pc:docMk/>
            <pc:sldMk cId="749536602" sldId="286"/>
            <ac:spMk id="5" creationId="{050CE92C-8A7F-F8C1-3443-FF19EBE42727}"/>
          </ac:spMkLst>
        </pc:spChg>
        <pc:picChg chg="add mod">
          <ac:chgData name="20812021200405" userId="S::20812021200405@eng.zu.edu.eg::5df3f6c7-a411-4535-b681-b228ecbf7bd6" providerId="AD" clId="Web-{C2D68FEC-1EA8-B4B5-3373-6DF370310EF2}" dt="2024-05-18T22:27:29.784" v="107" actId="1076"/>
          <ac:picMkLst>
            <pc:docMk/>
            <pc:sldMk cId="749536602" sldId="286"/>
            <ac:picMk id="3" creationId="{A61B0471-172F-8305-1915-35FEDF8A69B8}"/>
          </ac:picMkLst>
        </pc:picChg>
        <pc:picChg chg="add mod modCrop">
          <ac:chgData name="20812021200405" userId="S::20812021200405@eng.zu.edu.eg::5df3f6c7-a411-4535-b681-b228ecbf7bd6" providerId="AD" clId="Web-{C2D68FEC-1EA8-B4B5-3373-6DF370310EF2}" dt="2024-05-18T22:35:49.291" v="150" actId="1076"/>
          <ac:picMkLst>
            <pc:docMk/>
            <pc:sldMk cId="749536602" sldId="286"/>
            <ac:picMk id="6" creationId="{003EC986-A836-B50E-BE31-D915A2A56E82}"/>
          </ac:picMkLst>
        </pc:picChg>
        <pc:picChg chg="add mod">
          <ac:chgData name="20812021200405" userId="S::20812021200405@eng.zu.edu.eg::5df3f6c7-a411-4535-b681-b228ecbf7bd6" providerId="AD" clId="Web-{C2D68FEC-1EA8-B4B5-3373-6DF370310EF2}" dt="2024-05-18T22:35:45.276" v="149" actId="1076"/>
          <ac:picMkLst>
            <pc:docMk/>
            <pc:sldMk cId="749536602" sldId="286"/>
            <ac:picMk id="7" creationId="{26A839CB-276C-55F1-F96F-4E9B53DA686B}"/>
          </ac:picMkLst>
        </pc:picChg>
      </pc:sldChg>
      <pc:sldChg chg="addSp delSp modSp add replId">
        <pc:chgData name="20812021200405" userId="S::20812021200405@eng.zu.edu.eg::5df3f6c7-a411-4535-b681-b228ecbf7bd6" providerId="AD" clId="Web-{C2D68FEC-1EA8-B4B5-3373-6DF370310EF2}" dt="2024-05-18T22:47:15.548" v="182" actId="1076"/>
        <pc:sldMkLst>
          <pc:docMk/>
          <pc:sldMk cId="2014768675" sldId="287"/>
        </pc:sldMkLst>
        <pc:spChg chg="mod">
          <ac:chgData name="20812021200405" userId="S::20812021200405@eng.zu.edu.eg::5df3f6c7-a411-4535-b681-b228ecbf7bd6" providerId="AD" clId="Web-{C2D68FEC-1EA8-B4B5-3373-6DF370310EF2}" dt="2024-05-18T22:45:43.141" v="176" actId="1076"/>
          <ac:spMkLst>
            <pc:docMk/>
            <pc:sldMk cId="2014768675" sldId="287"/>
            <ac:spMk id="5" creationId="{050CE92C-8A7F-F8C1-3443-FF19EBE42727}"/>
          </ac:spMkLst>
        </pc:spChg>
        <pc:picChg chg="add mod">
          <ac:chgData name="20812021200405" userId="S::20812021200405@eng.zu.edu.eg::5df3f6c7-a411-4535-b681-b228ecbf7bd6" providerId="AD" clId="Web-{C2D68FEC-1EA8-B4B5-3373-6DF370310EF2}" dt="2024-05-18T22:47:15.548" v="182" actId="1076"/>
          <ac:picMkLst>
            <pc:docMk/>
            <pc:sldMk cId="2014768675" sldId="287"/>
            <ac:picMk id="2" creationId="{DDF0A86B-1688-41D0-CEC7-1652AD91925E}"/>
          </ac:picMkLst>
        </pc:picChg>
        <pc:picChg chg="del">
          <ac:chgData name="20812021200405" userId="S::20812021200405@eng.zu.edu.eg::5df3f6c7-a411-4535-b681-b228ecbf7bd6" providerId="AD" clId="Web-{C2D68FEC-1EA8-B4B5-3373-6DF370310EF2}" dt="2024-05-18T22:36:23.917" v="151"/>
          <ac:picMkLst>
            <pc:docMk/>
            <pc:sldMk cId="2014768675" sldId="287"/>
            <ac:picMk id="6" creationId="{003EC986-A836-B50E-BE31-D915A2A56E82}"/>
          </ac:picMkLst>
        </pc:picChg>
      </pc:sldChg>
    </pc:docChg>
  </pc:docChgLst>
  <pc:docChgLst>
    <pc:chgData name="20812021200405" userId="S::20812021200405@eng.zu.edu.eg::5df3f6c7-a411-4535-b681-b228ecbf7bd6" providerId="AD" clId="Web-{8975B455-D649-E5D4-987F-B42BBE3F7BF3}"/>
    <pc:docChg chg="modSld sldOrd">
      <pc:chgData name="20812021200405" userId="S::20812021200405@eng.zu.edu.eg::5df3f6c7-a411-4535-b681-b228ecbf7bd6" providerId="AD" clId="Web-{8975B455-D649-E5D4-987F-B42BBE3F7BF3}" dt="2024-05-17T23:31:27.970" v="26"/>
      <pc:docMkLst>
        <pc:docMk/>
      </pc:docMkLst>
      <pc:sldChg chg="ord">
        <pc:chgData name="20812021200405" userId="S::20812021200405@eng.zu.edu.eg::5df3f6c7-a411-4535-b681-b228ecbf7bd6" providerId="AD" clId="Web-{8975B455-D649-E5D4-987F-B42BBE3F7BF3}" dt="2024-05-17T23:31:27.970" v="26"/>
        <pc:sldMkLst>
          <pc:docMk/>
          <pc:sldMk cId="2586058810" sldId="256"/>
        </pc:sldMkLst>
      </pc:sldChg>
      <pc:sldChg chg="addSp delSp modSp">
        <pc:chgData name="20812021200405" userId="S::20812021200405@eng.zu.edu.eg::5df3f6c7-a411-4535-b681-b228ecbf7bd6" providerId="AD" clId="Web-{8975B455-D649-E5D4-987F-B42BBE3F7BF3}" dt="2024-05-17T23:31:13.875" v="25" actId="20577"/>
        <pc:sldMkLst>
          <pc:docMk/>
          <pc:sldMk cId="1713219598" sldId="257"/>
        </pc:sldMkLst>
        <pc:spChg chg="mod">
          <ac:chgData name="20812021200405" userId="S::20812021200405@eng.zu.edu.eg::5df3f6c7-a411-4535-b681-b228ecbf7bd6" providerId="AD" clId="Web-{8975B455-D649-E5D4-987F-B42BBE3F7BF3}" dt="2024-05-17T23:31:13.875" v="25" actId="20577"/>
          <ac:spMkLst>
            <pc:docMk/>
            <pc:sldMk cId="1713219598" sldId="257"/>
            <ac:spMk id="2" creationId="{1BEF5859-10C9-4588-9727-B9362E26C29D}"/>
          </ac:spMkLst>
        </pc:spChg>
        <pc:spChg chg="del mod">
          <ac:chgData name="20812021200405" userId="S::20812021200405@eng.zu.edu.eg::5df3f6c7-a411-4535-b681-b228ecbf7bd6" providerId="AD" clId="Web-{8975B455-D649-E5D4-987F-B42BBE3F7BF3}" dt="2024-05-17T23:11:11.335" v="2"/>
          <ac:spMkLst>
            <pc:docMk/>
            <pc:sldMk cId="1713219598" sldId="257"/>
            <ac:spMk id="3" creationId="{5671D7E5-EF66-4BCD-8DAA-E9061157F0BE}"/>
          </ac:spMkLst>
        </pc:spChg>
        <pc:spChg chg="add del mod">
          <ac:chgData name="20812021200405" userId="S::20812021200405@eng.zu.edu.eg::5df3f6c7-a411-4535-b681-b228ecbf7bd6" providerId="AD" clId="Web-{8975B455-D649-E5D4-987F-B42BBE3F7BF3}" dt="2024-05-17T23:11:22.366" v="4"/>
          <ac:spMkLst>
            <pc:docMk/>
            <pc:sldMk cId="1713219598" sldId="257"/>
            <ac:spMk id="6" creationId="{D8880B95-4A52-FD87-20DB-751C4CDA66A8}"/>
          </ac:spMkLst>
        </pc:spChg>
      </pc:sldChg>
    </pc:docChg>
  </pc:docChgLst>
  <pc:docChgLst>
    <pc:chgData name="20812021200405" userId="S::20812021200405@eng.zu.edu.eg::5df3f6c7-a411-4535-b681-b228ecbf7bd6" providerId="AD" clId="Web-{5E082080-3F3B-503F-4F29-F1C7B920630F}"/>
    <pc:docChg chg="addSld delSld modSld sldOrd">
      <pc:chgData name="20812021200405" userId="S::20812021200405@eng.zu.edu.eg::5df3f6c7-a411-4535-b681-b228ecbf7bd6" providerId="AD" clId="Web-{5E082080-3F3B-503F-4F29-F1C7B920630F}" dt="2024-05-19T15:35:33.209" v="530" actId="14100"/>
      <pc:docMkLst>
        <pc:docMk/>
      </pc:docMkLst>
      <pc:sldChg chg="addSp delSp modSp">
        <pc:chgData name="20812021200405" userId="S::20812021200405@eng.zu.edu.eg::5df3f6c7-a411-4535-b681-b228ecbf7bd6" providerId="AD" clId="Web-{5E082080-3F3B-503F-4F29-F1C7B920630F}" dt="2024-05-19T15:34:36.818" v="529" actId="20577"/>
        <pc:sldMkLst>
          <pc:docMk/>
          <pc:sldMk cId="2586058810" sldId="256"/>
        </pc:sldMkLst>
        <pc:spChg chg="add del mod">
          <ac:chgData name="20812021200405" userId="S::20812021200405@eng.zu.edu.eg::5df3f6c7-a411-4535-b681-b228ecbf7bd6" providerId="AD" clId="Web-{5E082080-3F3B-503F-4F29-F1C7B920630F}" dt="2024-05-19T00:34:15.811" v="385"/>
          <ac:spMkLst>
            <pc:docMk/>
            <pc:sldMk cId="2586058810" sldId="256"/>
            <ac:spMk id="3" creationId="{AAD17023-854E-D9C6-A532-7F631CB7B7E6}"/>
          </ac:spMkLst>
        </pc:spChg>
        <pc:spChg chg="del">
          <ac:chgData name="20812021200405" userId="S::20812021200405@eng.zu.edu.eg::5df3f6c7-a411-4535-b681-b228ecbf7bd6" providerId="AD" clId="Web-{5E082080-3F3B-503F-4F29-F1C7B920630F}" dt="2024-05-19T00:33:56.374" v="378"/>
          <ac:spMkLst>
            <pc:docMk/>
            <pc:sldMk cId="2586058810" sldId="256"/>
            <ac:spMk id="4" creationId="{0F4D9FE7-3ED6-B418-AE0D-CE67E3E4355F}"/>
          </ac:spMkLst>
        </pc:spChg>
        <pc:spChg chg="mod">
          <ac:chgData name="20812021200405" userId="S::20812021200405@eng.zu.edu.eg::5df3f6c7-a411-4535-b681-b228ecbf7bd6" providerId="AD" clId="Web-{5E082080-3F3B-503F-4F29-F1C7B920630F}" dt="2024-05-19T15:34:36.818" v="529" actId="20577"/>
          <ac:spMkLst>
            <pc:docMk/>
            <pc:sldMk cId="2586058810" sldId="256"/>
            <ac:spMk id="5" creationId="{2CBE2415-1D70-0FEB-9204-667104F0ACF3}"/>
          </ac:spMkLst>
        </pc:spChg>
      </pc:sldChg>
      <pc:sldChg chg="addSp delSp modSp mod modClrScheme chgLayout">
        <pc:chgData name="20812021200405" userId="S::20812021200405@eng.zu.edu.eg::5df3f6c7-a411-4535-b681-b228ecbf7bd6" providerId="AD" clId="Web-{5E082080-3F3B-503F-4F29-F1C7B920630F}" dt="2024-05-19T00:16:32.001" v="274" actId="14100"/>
        <pc:sldMkLst>
          <pc:docMk/>
          <pc:sldMk cId="3571516367" sldId="258"/>
        </pc:sldMkLst>
        <pc:spChg chg="del mod ord">
          <ac:chgData name="20812021200405" userId="S::20812021200405@eng.zu.edu.eg::5df3f6c7-a411-4535-b681-b228ecbf7bd6" providerId="AD" clId="Web-{5E082080-3F3B-503F-4F29-F1C7B920630F}" dt="2024-05-19T00:16:14.438" v="259"/>
          <ac:spMkLst>
            <pc:docMk/>
            <pc:sldMk cId="3571516367" sldId="258"/>
            <ac:spMk id="2" creationId="{0A32731C-311B-46F7-A865-6C3AF6B09A47}"/>
          </ac:spMkLst>
        </pc:spChg>
        <pc:spChg chg="del mod ord">
          <ac:chgData name="20812021200405" userId="S::20812021200405@eng.zu.edu.eg::5df3f6c7-a411-4535-b681-b228ecbf7bd6" providerId="AD" clId="Web-{5E082080-3F3B-503F-4F29-F1C7B920630F}" dt="2024-05-19T00:16:14.407" v="258"/>
          <ac:spMkLst>
            <pc:docMk/>
            <pc:sldMk cId="3571516367" sldId="258"/>
            <ac:spMk id="3" creationId="{9D5232F9-FD00-464A-9F17-619C91AEF8F3}"/>
          </ac:spMkLst>
        </pc:spChg>
        <pc:spChg chg="add mod">
          <ac:chgData name="20812021200405" userId="S::20812021200405@eng.zu.edu.eg::5df3f6c7-a411-4535-b681-b228ecbf7bd6" providerId="AD" clId="Web-{5E082080-3F3B-503F-4F29-F1C7B920630F}" dt="2024-05-19T00:16:32.001" v="274" actId="14100"/>
          <ac:spMkLst>
            <pc:docMk/>
            <pc:sldMk cId="3571516367" sldId="258"/>
            <ac:spMk id="5" creationId="{B6F0CDEC-9D04-3427-BF91-47F096E42BBA}"/>
          </ac:spMkLst>
        </pc:spChg>
        <pc:spChg chg="mod ord">
          <ac:chgData name="20812021200405" userId="S::20812021200405@eng.zu.edu.eg::5df3f6c7-a411-4535-b681-b228ecbf7bd6" providerId="AD" clId="Web-{5E082080-3F3B-503F-4F29-F1C7B920630F}" dt="2024-05-19T00:15:58.673" v="254"/>
          <ac:spMkLst>
            <pc:docMk/>
            <pc:sldMk cId="3571516367" sldId="258"/>
            <ac:spMk id="14" creationId="{ECE635A2-70B8-3EAB-6A18-952B02EBAA1E}"/>
          </ac:spMkLst>
        </pc:spChg>
      </pc:sldChg>
      <pc:sldChg chg="del">
        <pc:chgData name="20812021200405" userId="S::20812021200405@eng.zu.edu.eg::5df3f6c7-a411-4535-b681-b228ecbf7bd6" providerId="AD" clId="Web-{5E082080-3F3B-503F-4F29-F1C7B920630F}" dt="2024-05-19T00:16:55.673" v="276"/>
        <pc:sldMkLst>
          <pc:docMk/>
          <pc:sldMk cId="1742861620" sldId="266"/>
        </pc:sldMkLst>
      </pc:sldChg>
      <pc:sldChg chg="addSp delSp modSp">
        <pc:chgData name="20812021200405" userId="S::20812021200405@eng.zu.edu.eg::5df3f6c7-a411-4535-b681-b228ecbf7bd6" providerId="AD" clId="Web-{5E082080-3F3B-503F-4F29-F1C7B920630F}" dt="2024-05-19T00:35:48.171" v="399" actId="1076"/>
        <pc:sldMkLst>
          <pc:docMk/>
          <pc:sldMk cId="1969787568" sldId="271"/>
        </pc:sldMkLst>
        <pc:spChg chg="mod">
          <ac:chgData name="20812021200405" userId="S::20812021200405@eng.zu.edu.eg::5df3f6c7-a411-4535-b681-b228ecbf7bd6" providerId="AD" clId="Web-{5E082080-3F3B-503F-4F29-F1C7B920630F}" dt="2024-05-19T00:35:48.171" v="399" actId="1076"/>
          <ac:spMkLst>
            <pc:docMk/>
            <pc:sldMk cId="1969787568" sldId="271"/>
            <ac:spMk id="2" creationId="{8BDF1EDE-5423-435C-B149-87AB1BC22B83}"/>
          </ac:spMkLst>
        </pc:spChg>
        <pc:spChg chg="del">
          <ac:chgData name="20812021200405" userId="S::20812021200405@eng.zu.edu.eg::5df3f6c7-a411-4535-b681-b228ecbf7bd6" providerId="AD" clId="Web-{5E082080-3F3B-503F-4F29-F1C7B920630F}" dt="2024-05-19T00:35:13.562" v="393"/>
          <ac:spMkLst>
            <pc:docMk/>
            <pc:sldMk cId="1969787568" sldId="271"/>
            <ac:spMk id="3" creationId="{AF64C29E-DF30-4DC6-AB95-2016F9A703B6}"/>
          </ac:spMkLst>
        </pc:spChg>
        <pc:spChg chg="add del mod">
          <ac:chgData name="20812021200405" userId="S::20812021200405@eng.zu.edu.eg::5df3f6c7-a411-4535-b681-b228ecbf7bd6" providerId="AD" clId="Web-{5E082080-3F3B-503F-4F29-F1C7B920630F}" dt="2024-05-19T00:35:16.765" v="394"/>
          <ac:spMkLst>
            <pc:docMk/>
            <pc:sldMk cId="1969787568" sldId="271"/>
            <ac:spMk id="5" creationId="{29227542-7B50-952B-940F-BB6302C1CE5F}"/>
          </ac:spMkLst>
        </pc:spChg>
        <pc:spChg chg="del">
          <ac:chgData name="20812021200405" userId="S::20812021200405@eng.zu.edu.eg::5df3f6c7-a411-4535-b681-b228ecbf7bd6" providerId="AD" clId="Web-{5E082080-3F3B-503F-4F29-F1C7B920630F}" dt="2024-05-19T00:35:13.530" v="392"/>
          <ac:spMkLst>
            <pc:docMk/>
            <pc:sldMk cId="1969787568" sldId="271"/>
            <ac:spMk id="6" creationId="{4C127D99-645F-4FCF-9573-FDFE2A344FA9}"/>
          </ac:spMkLst>
        </pc:spChg>
      </pc:sldChg>
      <pc:sldChg chg="addSp delSp modSp mod modClrScheme chgLayout">
        <pc:chgData name="20812021200405" userId="S::20812021200405@eng.zu.edu.eg::5df3f6c7-a411-4535-b681-b228ecbf7bd6" providerId="AD" clId="Web-{5E082080-3F3B-503F-4F29-F1C7B920630F}" dt="2024-05-19T15:33:45.770" v="528" actId="14100"/>
        <pc:sldMkLst>
          <pc:docMk/>
          <pc:sldMk cId="608796113" sldId="278"/>
        </pc:sldMkLst>
        <pc:spChg chg="mod ord">
          <ac:chgData name="20812021200405" userId="S::20812021200405@eng.zu.edu.eg::5df3f6c7-a411-4535-b681-b228ecbf7bd6" providerId="AD" clId="Web-{5E082080-3F3B-503F-4F29-F1C7B920630F}" dt="2024-05-19T15:33:45.770" v="528" actId="14100"/>
          <ac:spMkLst>
            <pc:docMk/>
            <pc:sldMk cId="608796113" sldId="278"/>
            <ac:spMk id="2" creationId="{9528DBD1-DB29-D44F-FD5A-3071BB37EF37}"/>
          </ac:spMkLst>
        </pc:spChg>
        <pc:spChg chg="add del mod ord">
          <ac:chgData name="20812021200405" userId="S::20812021200405@eng.zu.edu.eg::5df3f6c7-a411-4535-b681-b228ecbf7bd6" providerId="AD" clId="Web-{5E082080-3F3B-503F-4F29-F1C7B920630F}" dt="2024-05-19T00:09:15.904" v="231"/>
          <ac:spMkLst>
            <pc:docMk/>
            <pc:sldMk cId="608796113" sldId="278"/>
            <ac:spMk id="3" creationId="{08D92314-AF51-0B23-BCCD-BF392BA459FB}"/>
          </ac:spMkLst>
        </pc:spChg>
        <pc:spChg chg="add del mod ord">
          <ac:chgData name="20812021200405" userId="S::20812021200405@eng.zu.edu.eg::5df3f6c7-a411-4535-b681-b228ecbf7bd6" providerId="AD" clId="Web-{5E082080-3F3B-503F-4F29-F1C7B920630F}" dt="2024-05-19T00:09:15.904" v="230"/>
          <ac:spMkLst>
            <pc:docMk/>
            <pc:sldMk cId="608796113" sldId="278"/>
            <ac:spMk id="4" creationId="{9DBB54F1-9EEC-C520-8DA9-A1294BA75E37}"/>
          </ac:spMkLst>
        </pc:spChg>
        <pc:spChg chg="add del mod ord">
          <ac:chgData name="20812021200405" userId="S::20812021200405@eng.zu.edu.eg::5df3f6c7-a411-4535-b681-b228ecbf7bd6" providerId="AD" clId="Web-{5E082080-3F3B-503F-4F29-F1C7B920630F}" dt="2024-05-19T00:09:15.904" v="229"/>
          <ac:spMkLst>
            <pc:docMk/>
            <pc:sldMk cId="608796113" sldId="278"/>
            <ac:spMk id="5" creationId="{E8CBA596-A1C4-EBD3-2315-EAE2F2069D92}"/>
          </ac:spMkLst>
        </pc:spChg>
        <pc:spChg chg="add del mod ord">
          <ac:chgData name="20812021200405" userId="S::20812021200405@eng.zu.edu.eg::5df3f6c7-a411-4535-b681-b228ecbf7bd6" providerId="AD" clId="Web-{5E082080-3F3B-503F-4F29-F1C7B920630F}" dt="2024-05-19T00:09:15.904" v="228"/>
          <ac:spMkLst>
            <pc:docMk/>
            <pc:sldMk cId="608796113" sldId="278"/>
            <ac:spMk id="6" creationId="{8FA105F4-170D-4297-F03A-8B14858C18C1}"/>
          </ac:spMkLst>
        </pc:spChg>
      </pc:sldChg>
      <pc:sldChg chg="del">
        <pc:chgData name="20812021200405" userId="S::20812021200405@eng.zu.edu.eg::5df3f6c7-a411-4535-b681-b228ecbf7bd6" providerId="AD" clId="Web-{5E082080-3F3B-503F-4F29-F1C7B920630F}" dt="2024-05-19T00:16:41.517" v="275"/>
        <pc:sldMkLst>
          <pc:docMk/>
          <pc:sldMk cId="334696707" sldId="280"/>
        </pc:sldMkLst>
      </pc:sldChg>
      <pc:sldChg chg="addSp delSp modSp mod setBg">
        <pc:chgData name="20812021200405" userId="S::20812021200405@eng.zu.edu.eg::5df3f6c7-a411-4535-b681-b228ecbf7bd6" providerId="AD" clId="Web-{5E082080-3F3B-503F-4F29-F1C7B920630F}" dt="2024-05-19T00:39:39.099" v="436" actId="1076"/>
        <pc:sldMkLst>
          <pc:docMk/>
          <pc:sldMk cId="103458723" sldId="281"/>
        </pc:sldMkLst>
        <pc:spChg chg="del">
          <ac:chgData name="20812021200405" userId="S::20812021200405@eng.zu.edu.eg::5df3f6c7-a411-4535-b681-b228ecbf7bd6" providerId="AD" clId="Web-{5E082080-3F3B-503F-4F29-F1C7B920630F}" dt="2024-05-19T00:38:50.505" v="425"/>
          <ac:spMkLst>
            <pc:docMk/>
            <pc:sldMk cId="103458723" sldId="281"/>
            <ac:spMk id="2" creationId="{A95E2E6A-35EC-1B8E-0FD7-8C67870ACA64}"/>
          </ac:spMkLst>
        </pc:spChg>
        <pc:spChg chg="add del mod">
          <ac:chgData name="20812021200405" userId="S::20812021200405@eng.zu.edu.eg::5df3f6c7-a411-4535-b681-b228ecbf7bd6" providerId="AD" clId="Web-{5E082080-3F3B-503F-4F29-F1C7B920630F}" dt="2024-05-19T00:38:51.848" v="426"/>
          <ac:spMkLst>
            <pc:docMk/>
            <pc:sldMk cId="103458723" sldId="281"/>
            <ac:spMk id="4" creationId="{8863BBAC-6D08-DDB1-0847-6EE0C8A4CAFE}"/>
          </ac:spMkLst>
        </pc:spChg>
        <pc:spChg chg="add del mod">
          <ac:chgData name="20812021200405" userId="S::20812021200405@eng.zu.edu.eg::5df3f6c7-a411-4535-b681-b228ecbf7bd6" providerId="AD" clId="Web-{5E082080-3F3B-503F-4F29-F1C7B920630F}" dt="2024-05-19T00:38:55.333" v="430"/>
          <ac:spMkLst>
            <pc:docMk/>
            <pc:sldMk cId="103458723" sldId="281"/>
            <ac:spMk id="6" creationId="{B9F47FE4-1B05-86D8-8D2C-2DA908FFE700}"/>
          </ac:spMkLst>
        </pc:spChg>
        <pc:spChg chg="del">
          <ac:chgData name="20812021200405" userId="S::20812021200405@eng.zu.edu.eg::5df3f6c7-a411-4535-b681-b228ecbf7bd6" providerId="AD" clId="Web-{5E082080-3F3B-503F-4F29-F1C7B920630F}" dt="2024-05-19T00:38:50.333" v="420"/>
          <ac:spMkLst>
            <pc:docMk/>
            <pc:sldMk cId="103458723" sldId="281"/>
            <ac:spMk id="8" creationId="{8F44A959-C2BB-9170-C99C-1A2EDB71B994}"/>
          </ac:spMkLst>
        </pc:spChg>
        <pc:spChg chg="add del mod">
          <ac:chgData name="20812021200405" userId="S::20812021200405@eng.zu.edu.eg::5df3f6c7-a411-4535-b681-b228ecbf7bd6" providerId="AD" clId="Web-{5E082080-3F3B-503F-4F29-F1C7B920630F}" dt="2024-05-19T00:38:55.333" v="429"/>
          <ac:spMkLst>
            <pc:docMk/>
            <pc:sldMk cId="103458723" sldId="281"/>
            <ac:spMk id="9" creationId="{C75B91F0-F8EF-D6F4-7B7E-D58904E1F631}"/>
          </ac:spMkLst>
        </pc:spChg>
        <pc:spChg chg="add del mod">
          <ac:chgData name="20812021200405" userId="S::20812021200405@eng.zu.edu.eg::5df3f6c7-a411-4535-b681-b228ecbf7bd6" providerId="AD" clId="Web-{5E082080-3F3B-503F-4F29-F1C7B920630F}" dt="2024-05-19T00:38:55.333" v="428"/>
          <ac:spMkLst>
            <pc:docMk/>
            <pc:sldMk cId="103458723" sldId="281"/>
            <ac:spMk id="11" creationId="{1ED0A500-5240-215B-3B75-A0C645D98A09}"/>
          </ac:spMkLst>
        </pc:spChg>
        <pc:spChg chg="del">
          <ac:chgData name="20812021200405" userId="S::20812021200405@eng.zu.edu.eg::5df3f6c7-a411-4535-b681-b228ecbf7bd6" providerId="AD" clId="Web-{5E082080-3F3B-503F-4F29-F1C7B920630F}" dt="2024-05-19T00:38:50.473" v="424"/>
          <ac:spMkLst>
            <pc:docMk/>
            <pc:sldMk cId="103458723" sldId="281"/>
            <ac:spMk id="12" creationId="{554B61B9-26F6-B304-92CD-03053DAAF2A8}"/>
          </ac:spMkLst>
        </pc:spChg>
        <pc:spChg chg="del">
          <ac:chgData name="20812021200405" userId="S::20812021200405@eng.zu.edu.eg::5df3f6c7-a411-4535-b681-b228ecbf7bd6" providerId="AD" clId="Web-{5E082080-3F3B-503F-4F29-F1C7B920630F}" dt="2024-05-19T00:38:50.411" v="422"/>
          <ac:spMkLst>
            <pc:docMk/>
            <pc:sldMk cId="103458723" sldId="281"/>
            <ac:spMk id="14" creationId="{CB9F9E8B-42CD-AC26-AFC9-F1F66695693B}"/>
          </ac:spMkLst>
        </pc:spChg>
        <pc:spChg chg="add del mod">
          <ac:chgData name="20812021200405" userId="S::20812021200405@eng.zu.edu.eg::5df3f6c7-a411-4535-b681-b228ecbf7bd6" providerId="AD" clId="Web-{5E082080-3F3B-503F-4F29-F1C7B920630F}" dt="2024-05-19T00:38:55.333" v="427"/>
          <ac:spMkLst>
            <pc:docMk/>
            <pc:sldMk cId="103458723" sldId="281"/>
            <ac:spMk id="15" creationId="{EC3676B2-773F-34AD-CCC2-9CF0C9F2FD4D}"/>
          </ac:spMkLst>
        </pc:spChg>
        <pc:spChg chg="add del mod">
          <ac:chgData name="20812021200405" userId="S::20812021200405@eng.zu.edu.eg::5df3f6c7-a411-4535-b681-b228ecbf7bd6" providerId="AD" clId="Web-{5E082080-3F3B-503F-4F29-F1C7B920630F}" dt="2024-05-19T00:39:20.708" v="432"/>
          <ac:spMkLst>
            <pc:docMk/>
            <pc:sldMk cId="103458723" sldId="281"/>
            <ac:spMk id="18" creationId="{8F403DA0-0A82-4E35-637D-D273EA99DE73}"/>
          </ac:spMkLst>
        </pc:spChg>
        <pc:spChg chg="del">
          <ac:chgData name="20812021200405" userId="S::20812021200405@eng.zu.edu.eg::5df3f6c7-a411-4535-b681-b228ecbf7bd6" providerId="AD" clId="Web-{5E082080-3F3B-503F-4F29-F1C7B920630F}" dt="2024-05-19T00:38:50.442" v="423"/>
          <ac:spMkLst>
            <pc:docMk/>
            <pc:sldMk cId="103458723" sldId="281"/>
            <ac:spMk id="35" creationId="{EDBE6233-75E9-40D1-968F-58CA9AD0FF50}"/>
          </ac:spMkLst>
        </pc:spChg>
        <pc:spChg chg="del">
          <ac:chgData name="20812021200405" userId="S::20812021200405@eng.zu.edu.eg::5df3f6c7-a411-4535-b681-b228ecbf7bd6" providerId="AD" clId="Web-{5E082080-3F3B-503F-4F29-F1C7B920630F}" dt="2024-05-19T00:38:50.380" v="421"/>
          <ac:spMkLst>
            <pc:docMk/>
            <pc:sldMk cId="103458723" sldId="281"/>
            <ac:spMk id="50" creationId="{8F6B2AE9-DDE4-FD99-A235-3B39EEE21481}"/>
          </ac:spMkLst>
        </pc:spChg>
        <pc:picChg chg="add del mod ord">
          <ac:chgData name="20812021200405" userId="S::20812021200405@eng.zu.edu.eg::5df3f6c7-a411-4535-b681-b228ecbf7bd6" providerId="AD" clId="Web-{5E082080-3F3B-503F-4F29-F1C7B920630F}" dt="2024-05-19T00:38:55.364" v="431"/>
          <ac:picMkLst>
            <pc:docMk/>
            <pc:sldMk cId="103458723" sldId="281"/>
            <ac:picMk id="16" creationId="{73C14471-9D56-31D8-4B3A-31A7B03E5913}"/>
          </ac:picMkLst>
        </pc:picChg>
        <pc:picChg chg="add mod">
          <ac:chgData name="20812021200405" userId="S::20812021200405@eng.zu.edu.eg::5df3f6c7-a411-4535-b681-b228ecbf7bd6" providerId="AD" clId="Web-{5E082080-3F3B-503F-4F29-F1C7B920630F}" dt="2024-05-19T00:39:39.099" v="436" actId="1076"/>
          <ac:picMkLst>
            <pc:docMk/>
            <pc:sldMk cId="103458723" sldId="281"/>
            <ac:picMk id="19" creationId="{ED0D8F3C-2EC3-B921-AAB4-4DD458877553}"/>
          </ac:picMkLst>
        </pc:picChg>
      </pc:sldChg>
      <pc:sldChg chg="del">
        <pc:chgData name="20812021200405" userId="S::20812021200405@eng.zu.edu.eg::5df3f6c7-a411-4535-b681-b228ecbf7bd6" providerId="AD" clId="Web-{5E082080-3F3B-503F-4F29-F1C7B920630F}" dt="2024-05-19T00:36:24.203" v="403"/>
        <pc:sldMkLst>
          <pc:docMk/>
          <pc:sldMk cId="636929804" sldId="282"/>
        </pc:sldMkLst>
      </pc:sldChg>
      <pc:sldChg chg="del">
        <pc:chgData name="20812021200405" userId="S::20812021200405@eng.zu.edu.eg::5df3f6c7-a411-4535-b681-b228ecbf7bd6" providerId="AD" clId="Web-{5E082080-3F3B-503F-4F29-F1C7B920630F}" dt="2024-05-19T00:36:14.453" v="402"/>
        <pc:sldMkLst>
          <pc:docMk/>
          <pc:sldMk cId="1658164610" sldId="283"/>
        </pc:sldMkLst>
      </pc:sldChg>
      <pc:sldChg chg="del">
        <pc:chgData name="20812021200405" userId="S::20812021200405@eng.zu.edu.eg::5df3f6c7-a411-4535-b681-b228ecbf7bd6" providerId="AD" clId="Web-{5E082080-3F3B-503F-4F29-F1C7B920630F}" dt="2024-05-19T00:36:09.234" v="401"/>
        <pc:sldMkLst>
          <pc:docMk/>
          <pc:sldMk cId="2403577982" sldId="284"/>
        </pc:sldMkLst>
      </pc:sldChg>
      <pc:sldChg chg="del">
        <pc:chgData name="20812021200405" userId="S::20812021200405@eng.zu.edu.eg::5df3f6c7-a411-4535-b681-b228ecbf7bd6" providerId="AD" clId="Web-{5E082080-3F3B-503F-4F29-F1C7B920630F}" dt="2024-05-19T00:36:00.531" v="400"/>
        <pc:sldMkLst>
          <pc:docMk/>
          <pc:sldMk cId="2791821786" sldId="285"/>
        </pc:sldMkLst>
      </pc:sldChg>
      <pc:sldChg chg="modSp">
        <pc:chgData name="20812021200405" userId="S::20812021200405@eng.zu.edu.eg::5df3f6c7-a411-4535-b681-b228ecbf7bd6" providerId="AD" clId="Web-{5E082080-3F3B-503F-4F29-F1C7B920630F}" dt="2024-05-19T15:35:33.209" v="530" actId="14100"/>
        <pc:sldMkLst>
          <pc:docMk/>
          <pc:sldMk cId="749536602" sldId="286"/>
        </pc:sldMkLst>
        <pc:spChg chg="mod">
          <ac:chgData name="20812021200405" userId="S::20812021200405@eng.zu.edu.eg::5df3f6c7-a411-4535-b681-b228ecbf7bd6" providerId="AD" clId="Web-{5E082080-3F3B-503F-4F29-F1C7B920630F}" dt="2024-05-19T15:35:33.209" v="530" actId="14100"/>
          <ac:spMkLst>
            <pc:docMk/>
            <pc:sldMk cId="749536602" sldId="286"/>
            <ac:spMk id="5" creationId="{050CE92C-8A7F-F8C1-3443-FF19EBE42727}"/>
          </ac:spMkLst>
        </pc:spChg>
      </pc:sldChg>
      <pc:sldChg chg="addSp modSp">
        <pc:chgData name="20812021200405" userId="S::20812021200405@eng.zu.edu.eg::5df3f6c7-a411-4535-b681-b228ecbf7bd6" providerId="AD" clId="Web-{5E082080-3F3B-503F-4F29-F1C7B920630F}" dt="2024-05-19T15:33:31.160" v="526" actId="14100"/>
        <pc:sldMkLst>
          <pc:docMk/>
          <pc:sldMk cId="2014768675" sldId="287"/>
        </pc:sldMkLst>
        <pc:spChg chg="mod">
          <ac:chgData name="20812021200405" userId="S::20812021200405@eng.zu.edu.eg::5df3f6c7-a411-4535-b681-b228ecbf7bd6" providerId="AD" clId="Web-{5E082080-3F3B-503F-4F29-F1C7B920630F}" dt="2024-05-19T15:33:31.160" v="526" actId="14100"/>
          <ac:spMkLst>
            <pc:docMk/>
            <pc:sldMk cId="2014768675" sldId="287"/>
            <ac:spMk id="5" creationId="{050CE92C-8A7F-F8C1-3443-FF19EBE42727}"/>
          </ac:spMkLst>
        </pc:spChg>
        <pc:picChg chg="mod">
          <ac:chgData name="20812021200405" userId="S::20812021200405@eng.zu.edu.eg::5df3f6c7-a411-4535-b681-b228ecbf7bd6" providerId="AD" clId="Web-{5E082080-3F3B-503F-4F29-F1C7B920630F}" dt="2024-05-18T22:47:39.784" v="0" actId="1076"/>
          <ac:picMkLst>
            <pc:docMk/>
            <pc:sldMk cId="2014768675" sldId="287"/>
            <ac:picMk id="2" creationId="{DDF0A86B-1688-41D0-CEC7-1652AD91925E}"/>
          </ac:picMkLst>
        </pc:picChg>
        <pc:picChg chg="add mod modCrop">
          <ac:chgData name="20812021200405" userId="S::20812021200405@eng.zu.edu.eg::5df3f6c7-a411-4535-b681-b228ecbf7bd6" providerId="AD" clId="Web-{5E082080-3F3B-503F-4F29-F1C7B920630F}" dt="2024-05-18T22:59:51.601" v="6" actId="1076"/>
          <ac:picMkLst>
            <pc:docMk/>
            <pc:sldMk cId="2014768675" sldId="287"/>
            <ac:picMk id="4" creationId="{0EAFBCD8-2C24-6B4B-FF9E-B7063AF54FB2}"/>
          </ac:picMkLst>
        </pc:picChg>
      </pc:sldChg>
      <pc:sldChg chg="addSp delSp modSp add replId">
        <pc:chgData name="20812021200405" userId="S::20812021200405@eng.zu.edu.eg::5df3f6c7-a411-4535-b681-b228ecbf7bd6" providerId="AD" clId="Web-{5E082080-3F3B-503F-4F29-F1C7B920630F}" dt="2024-05-19T15:33:24.613" v="525" actId="14100"/>
        <pc:sldMkLst>
          <pc:docMk/>
          <pc:sldMk cId="1082809128" sldId="288"/>
        </pc:sldMkLst>
        <pc:spChg chg="mod">
          <ac:chgData name="20812021200405" userId="S::20812021200405@eng.zu.edu.eg::5df3f6c7-a411-4535-b681-b228ecbf7bd6" providerId="AD" clId="Web-{5E082080-3F3B-503F-4F29-F1C7B920630F}" dt="2024-05-19T15:33:24.613" v="525" actId="14100"/>
          <ac:spMkLst>
            <pc:docMk/>
            <pc:sldMk cId="1082809128" sldId="288"/>
            <ac:spMk id="5" creationId="{050CE92C-8A7F-F8C1-3443-FF19EBE42727}"/>
          </ac:spMkLst>
        </pc:spChg>
        <pc:spChg chg="add mod">
          <ac:chgData name="20812021200405" userId="S::20812021200405@eng.zu.edu.eg::5df3f6c7-a411-4535-b681-b228ecbf7bd6" providerId="AD" clId="Web-{5E082080-3F3B-503F-4F29-F1C7B920630F}" dt="2024-05-18T23:26:25.358" v="71" actId="14100"/>
          <ac:spMkLst>
            <pc:docMk/>
            <pc:sldMk cId="1082809128" sldId="288"/>
            <ac:spMk id="12" creationId="{FE3B06B4-D6DB-435F-D5B4-23077A81E974}"/>
          </ac:spMkLst>
        </pc:spChg>
        <pc:picChg chg="del mod">
          <ac:chgData name="20812021200405" userId="S::20812021200405@eng.zu.edu.eg::5df3f6c7-a411-4535-b681-b228ecbf7bd6" providerId="AD" clId="Web-{5E082080-3F3B-503F-4F29-F1C7B920630F}" dt="2024-05-18T23:00:12.294" v="9"/>
          <ac:picMkLst>
            <pc:docMk/>
            <pc:sldMk cId="1082809128" sldId="288"/>
            <ac:picMk id="2" creationId="{DDF0A86B-1688-41D0-CEC7-1652AD91925E}"/>
          </ac:picMkLst>
        </pc:picChg>
        <pc:picChg chg="del">
          <ac:chgData name="20812021200405" userId="S::20812021200405@eng.zu.edu.eg::5df3f6c7-a411-4535-b681-b228ecbf7bd6" providerId="AD" clId="Web-{5E082080-3F3B-503F-4F29-F1C7B920630F}" dt="2024-05-18T23:00:18.310" v="10"/>
          <ac:picMkLst>
            <pc:docMk/>
            <pc:sldMk cId="1082809128" sldId="288"/>
            <ac:picMk id="4" creationId="{0EAFBCD8-2C24-6B4B-FF9E-B7063AF54FB2}"/>
          </ac:picMkLst>
        </pc:picChg>
        <pc:picChg chg="add mod">
          <ac:chgData name="20812021200405" userId="S::20812021200405@eng.zu.edu.eg::5df3f6c7-a411-4535-b681-b228ecbf7bd6" providerId="AD" clId="Web-{5E082080-3F3B-503F-4F29-F1C7B920630F}" dt="2024-05-18T23:05:43.562" v="13" actId="1076"/>
          <ac:picMkLst>
            <pc:docMk/>
            <pc:sldMk cId="1082809128" sldId="288"/>
            <ac:picMk id="6" creationId="{31DDB390-66E7-370D-70E7-88FE8380D134}"/>
          </ac:picMkLst>
        </pc:picChg>
        <pc:picChg chg="add del mod modCrop">
          <ac:chgData name="20812021200405" userId="S::20812021200405@eng.zu.edu.eg::5df3f6c7-a411-4535-b681-b228ecbf7bd6" providerId="AD" clId="Web-{5E082080-3F3B-503F-4F29-F1C7B920630F}" dt="2024-05-18T23:06:44.984" v="19"/>
          <ac:picMkLst>
            <pc:docMk/>
            <pc:sldMk cId="1082809128" sldId="288"/>
            <ac:picMk id="7" creationId="{333D3DB6-B9C7-4EB5-1B0A-D05FAA8DE39C}"/>
          </ac:picMkLst>
        </pc:picChg>
        <pc:picChg chg="add del mod modCrop">
          <ac:chgData name="20812021200405" userId="S::20812021200405@eng.zu.edu.eg::5df3f6c7-a411-4535-b681-b228ecbf7bd6" providerId="AD" clId="Web-{5E082080-3F3B-503F-4F29-F1C7B920630F}" dt="2024-05-18T23:07:16.281" v="23"/>
          <ac:picMkLst>
            <pc:docMk/>
            <pc:sldMk cId="1082809128" sldId="288"/>
            <ac:picMk id="8" creationId="{AF3ED11D-9BF1-42BB-3453-65D2C299F760}"/>
          </ac:picMkLst>
        </pc:picChg>
        <pc:picChg chg="add mod modCrop">
          <ac:chgData name="20812021200405" userId="S::20812021200405@eng.zu.edu.eg::5df3f6c7-a411-4535-b681-b228ecbf7bd6" providerId="AD" clId="Web-{5E082080-3F3B-503F-4F29-F1C7B920630F}" dt="2024-05-18T23:25:33.091" v="60" actId="1076"/>
          <ac:picMkLst>
            <pc:docMk/>
            <pc:sldMk cId="1082809128" sldId="288"/>
            <ac:picMk id="9" creationId="{66EC6063-5BBF-05E4-7BF4-2773FC95970C}"/>
          </ac:picMkLst>
        </pc:picChg>
        <pc:picChg chg="add del mod modCrop">
          <ac:chgData name="20812021200405" userId="S::20812021200405@eng.zu.edu.eg::5df3f6c7-a411-4535-b681-b228ecbf7bd6" providerId="AD" clId="Web-{5E082080-3F3B-503F-4F29-F1C7B920630F}" dt="2024-05-18T23:24:48.742" v="52"/>
          <ac:picMkLst>
            <pc:docMk/>
            <pc:sldMk cId="1082809128" sldId="288"/>
            <ac:picMk id="10" creationId="{11E5B786-9CED-F3F7-4227-5890C365F8C5}"/>
          </ac:picMkLst>
        </pc:picChg>
        <pc:picChg chg="add mod modCrop">
          <ac:chgData name="20812021200405" userId="S::20812021200405@eng.zu.edu.eg::5df3f6c7-a411-4535-b681-b228ecbf7bd6" providerId="AD" clId="Web-{5E082080-3F3B-503F-4F29-F1C7B920630F}" dt="2024-05-18T23:25:45.263" v="62" actId="1076"/>
          <ac:picMkLst>
            <pc:docMk/>
            <pc:sldMk cId="1082809128" sldId="288"/>
            <ac:picMk id="11" creationId="{82B01397-841A-5673-A208-C3C2D569B262}"/>
          </ac:picMkLst>
        </pc:picChg>
      </pc:sldChg>
      <pc:sldChg chg="addSp delSp modSp add ord replId">
        <pc:chgData name="20812021200405" userId="S::20812021200405@eng.zu.edu.eg::5df3f6c7-a411-4535-b681-b228ecbf7bd6" providerId="AD" clId="Web-{5E082080-3F3B-503F-4F29-F1C7B920630F}" dt="2024-05-19T15:33:16.847" v="524" actId="14100"/>
        <pc:sldMkLst>
          <pc:docMk/>
          <pc:sldMk cId="1793360776" sldId="289"/>
        </pc:sldMkLst>
        <pc:spChg chg="mod">
          <ac:chgData name="20812021200405" userId="S::20812021200405@eng.zu.edu.eg::5df3f6c7-a411-4535-b681-b228ecbf7bd6" providerId="AD" clId="Web-{5E082080-3F3B-503F-4F29-F1C7B920630F}" dt="2024-05-19T15:33:16.847" v="524" actId="14100"/>
          <ac:spMkLst>
            <pc:docMk/>
            <pc:sldMk cId="1793360776" sldId="289"/>
            <ac:spMk id="5" creationId="{050CE92C-8A7F-F8C1-3443-FF19EBE42727}"/>
          </ac:spMkLst>
        </pc:spChg>
        <pc:picChg chg="del">
          <ac:chgData name="20812021200405" userId="S::20812021200405@eng.zu.edu.eg::5df3f6c7-a411-4535-b681-b228ecbf7bd6" providerId="AD" clId="Web-{5E082080-3F3B-503F-4F29-F1C7B920630F}" dt="2024-05-18T23:26:59.998" v="74"/>
          <ac:picMkLst>
            <pc:docMk/>
            <pc:sldMk cId="1793360776" sldId="289"/>
            <ac:picMk id="4" creationId="{0EAFBCD8-2C24-6B4B-FF9E-B7063AF54FB2}"/>
          </ac:picMkLst>
        </pc:picChg>
        <pc:picChg chg="add mod">
          <ac:chgData name="20812021200405" userId="S::20812021200405@eng.zu.edu.eg::5df3f6c7-a411-4535-b681-b228ecbf7bd6" providerId="AD" clId="Web-{5E082080-3F3B-503F-4F29-F1C7B920630F}" dt="2024-05-18T23:28:46.640" v="78" actId="1076"/>
          <ac:picMkLst>
            <pc:docMk/>
            <pc:sldMk cId="1793360776" sldId="289"/>
            <ac:picMk id="6" creationId="{A0FD4ED2-ED06-7282-B253-85A8BFD88759}"/>
          </ac:picMkLst>
        </pc:picChg>
        <pc:picChg chg="add mod modCrop">
          <ac:chgData name="20812021200405" userId="S::20812021200405@eng.zu.edu.eg::5df3f6c7-a411-4535-b681-b228ecbf7bd6" providerId="AD" clId="Web-{5E082080-3F3B-503F-4F29-F1C7B920630F}" dt="2024-05-18T23:31:54.563" v="82" actId="1076"/>
          <ac:picMkLst>
            <pc:docMk/>
            <pc:sldMk cId="1793360776" sldId="289"/>
            <ac:picMk id="7" creationId="{A866328B-38ED-F3A2-8EED-1BCE357EB719}"/>
          </ac:picMkLst>
        </pc:picChg>
      </pc:sldChg>
      <pc:sldChg chg="addSp delSp modSp add replId">
        <pc:chgData name="20812021200405" userId="S::20812021200405@eng.zu.edu.eg::5df3f6c7-a411-4535-b681-b228ecbf7bd6" providerId="AD" clId="Web-{5E082080-3F3B-503F-4F29-F1C7B920630F}" dt="2024-05-19T15:33:00.644" v="523" actId="14100"/>
        <pc:sldMkLst>
          <pc:docMk/>
          <pc:sldMk cId="439842338" sldId="290"/>
        </pc:sldMkLst>
        <pc:spChg chg="mod">
          <ac:chgData name="20812021200405" userId="S::20812021200405@eng.zu.edu.eg::5df3f6c7-a411-4535-b681-b228ecbf7bd6" providerId="AD" clId="Web-{5E082080-3F3B-503F-4F29-F1C7B920630F}" dt="2024-05-19T15:33:00.644" v="523" actId="14100"/>
          <ac:spMkLst>
            <pc:docMk/>
            <pc:sldMk cId="439842338" sldId="290"/>
            <ac:spMk id="5" creationId="{050CE92C-8A7F-F8C1-3443-FF19EBE42727}"/>
          </ac:spMkLst>
        </pc:spChg>
        <pc:picChg chg="del">
          <ac:chgData name="20812021200405" userId="S::20812021200405@eng.zu.edu.eg::5df3f6c7-a411-4535-b681-b228ecbf7bd6" providerId="AD" clId="Web-{5E082080-3F3B-503F-4F29-F1C7B920630F}" dt="2024-05-18T23:32:49.016" v="96"/>
          <ac:picMkLst>
            <pc:docMk/>
            <pc:sldMk cId="439842338" sldId="290"/>
            <ac:picMk id="2" creationId="{DDF0A86B-1688-41D0-CEC7-1652AD91925E}"/>
          </ac:picMkLst>
        </pc:picChg>
        <pc:picChg chg="add mod">
          <ac:chgData name="20812021200405" userId="S::20812021200405@eng.zu.edu.eg::5df3f6c7-a411-4535-b681-b228ecbf7bd6" providerId="AD" clId="Web-{5E082080-3F3B-503F-4F29-F1C7B920630F}" dt="2024-05-18T23:34:10.784" v="98" actId="1076"/>
          <ac:picMkLst>
            <pc:docMk/>
            <pc:sldMk cId="439842338" sldId="290"/>
            <ac:picMk id="4" creationId="{D01F5E09-77E7-84E5-5083-BB1EF5CE2837}"/>
          </ac:picMkLst>
        </pc:picChg>
        <pc:picChg chg="del">
          <ac:chgData name="20812021200405" userId="S::20812021200405@eng.zu.edu.eg::5df3f6c7-a411-4535-b681-b228ecbf7bd6" providerId="AD" clId="Web-{5E082080-3F3B-503F-4F29-F1C7B920630F}" dt="2024-05-18T23:32:44.610" v="95"/>
          <ac:picMkLst>
            <pc:docMk/>
            <pc:sldMk cId="439842338" sldId="290"/>
            <ac:picMk id="6" creationId="{A0FD4ED2-ED06-7282-B253-85A8BFD88759}"/>
          </ac:picMkLst>
        </pc:picChg>
        <pc:picChg chg="del">
          <ac:chgData name="20812021200405" userId="S::20812021200405@eng.zu.edu.eg::5df3f6c7-a411-4535-b681-b228ecbf7bd6" providerId="AD" clId="Web-{5E082080-3F3B-503F-4F29-F1C7B920630F}" dt="2024-05-18T23:32:42.735" v="94"/>
          <ac:picMkLst>
            <pc:docMk/>
            <pc:sldMk cId="439842338" sldId="290"/>
            <ac:picMk id="7" creationId="{A866328B-38ED-F3A2-8EED-1BCE357EB719}"/>
          </ac:picMkLst>
        </pc:picChg>
        <pc:picChg chg="add mod modCrop">
          <ac:chgData name="20812021200405" userId="S::20812021200405@eng.zu.edu.eg::5df3f6c7-a411-4535-b681-b228ecbf7bd6" providerId="AD" clId="Web-{5E082080-3F3B-503F-4F29-F1C7B920630F}" dt="2024-05-18T23:39:09.951" v="125" actId="1076"/>
          <ac:picMkLst>
            <pc:docMk/>
            <pc:sldMk cId="439842338" sldId="290"/>
            <ac:picMk id="8" creationId="{FCE50E27-1048-70D9-4033-6461A7B4EC4D}"/>
          </ac:picMkLst>
        </pc:picChg>
      </pc:sldChg>
      <pc:sldChg chg="addSp delSp modSp add ord replId">
        <pc:chgData name="20812021200405" userId="S::20812021200405@eng.zu.edu.eg::5df3f6c7-a411-4535-b681-b228ecbf7bd6" providerId="AD" clId="Web-{5E082080-3F3B-503F-4F29-F1C7B920630F}" dt="2024-05-19T15:32:54.144" v="522" actId="14100"/>
        <pc:sldMkLst>
          <pc:docMk/>
          <pc:sldMk cId="3597710216" sldId="291"/>
        </pc:sldMkLst>
        <pc:spChg chg="mod">
          <ac:chgData name="20812021200405" userId="S::20812021200405@eng.zu.edu.eg::5df3f6c7-a411-4535-b681-b228ecbf7bd6" providerId="AD" clId="Web-{5E082080-3F3B-503F-4F29-F1C7B920630F}" dt="2024-05-19T15:32:54.144" v="522" actId="14100"/>
          <ac:spMkLst>
            <pc:docMk/>
            <pc:sldMk cId="3597710216" sldId="291"/>
            <ac:spMk id="5" creationId="{050CE92C-8A7F-F8C1-3443-FF19EBE42727}"/>
          </ac:spMkLst>
        </pc:spChg>
        <pc:picChg chg="add mod">
          <ac:chgData name="20812021200405" userId="S::20812021200405@eng.zu.edu.eg::5df3f6c7-a411-4535-b681-b228ecbf7bd6" providerId="AD" clId="Web-{5E082080-3F3B-503F-4F29-F1C7B920630F}" dt="2024-05-18T23:51:11.050" v="189" actId="1076"/>
          <ac:picMkLst>
            <pc:docMk/>
            <pc:sldMk cId="3597710216" sldId="291"/>
            <ac:picMk id="2" creationId="{2BB66969-39F3-F872-81B3-251CB03DD2D4}"/>
          </ac:picMkLst>
        </pc:picChg>
        <pc:picChg chg="del">
          <ac:chgData name="20812021200405" userId="S::20812021200405@eng.zu.edu.eg::5df3f6c7-a411-4535-b681-b228ecbf7bd6" providerId="AD" clId="Web-{5E082080-3F3B-503F-4F29-F1C7B920630F}" dt="2024-05-18T23:40:13.420" v="128"/>
          <ac:picMkLst>
            <pc:docMk/>
            <pc:sldMk cId="3597710216" sldId="291"/>
            <ac:picMk id="4" creationId="{D01F5E09-77E7-84E5-5083-BB1EF5CE2837}"/>
          </ac:picMkLst>
        </pc:picChg>
        <pc:picChg chg="add mod modCrop">
          <ac:chgData name="20812021200405" userId="S::20812021200405@eng.zu.edu.eg::5df3f6c7-a411-4535-b681-b228ecbf7bd6" providerId="AD" clId="Web-{5E082080-3F3B-503F-4F29-F1C7B920630F}" dt="2024-05-18T23:49:27.137" v="186" actId="1076"/>
          <ac:picMkLst>
            <pc:docMk/>
            <pc:sldMk cId="3597710216" sldId="291"/>
            <ac:picMk id="6" creationId="{1D61F92D-ABE4-D07A-5EC3-C5128971FB8B}"/>
          </ac:picMkLst>
        </pc:picChg>
        <pc:picChg chg="del">
          <ac:chgData name="20812021200405" userId="S::20812021200405@eng.zu.edu.eg::5df3f6c7-a411-4535-b681-b228ecbf7bd6" providerId="AD" clId="Web-{5E082080-3F3B-503F-4F29-F1C7B920630F}" dt="2024-05-18T23:39:37.561" v="127"/>
          <ac:picMkLst>
            <pc:docMk/>
            <pc:sldMk cId="3597710216" sldId="291"/>
            <ac:picMk id="8" creationId="{FCE50E27-1048-70D9-4033-6461A7B4EC4D}"/>
          </ac:picMkLst>
        </pc:picChg>
      </pc:sldChg>
      <pc:sldChg chg="addSp delSp modSp add ord replId">
        <pc:chgData name="20812021200405" userId="S::20812021200405@eng.zu.edu.eg::5df3f6c7-a411-4535-b681-b228ecbf7bd6" providerId="AD" clId="Web-{5E082080-3F3B-503F-4F29-F1C7B920630F}" dt="2024-05-19T15:32:44.659" v="520" actId="14100"/>
        <pc:sldMkLst>
          <pc:docMk/>
          <pc:sldMk cId="1581351893" sldId="292"/>
        </pc:sldMkLst>
        <pc:spChg chg="mod">
          <ac:chgData name="20812021200405" userId="S::20812021200405@eng.zu.edu.eg::5df3f6c7-a411-4535-b681-b228ecbf7bd6" providerId="AD" clId="Web-{5E082080-3F3B-503F-4F29-F1C7B920630F}" dt="2024-05-19T15:32:44.659" v="520" actId="14100"/>
          <ac:spMkLst>
            <pc:docMk/>
            <pc:sldMk cId="1581351893" sldId="292"/>
            <ac:spMk id="5" creationId="{050CE92C-8A7F-F8C1-3443-FF19EBE42727}"/>
          </ac:spMkLst>
        </pc:spChg>
        <pc:picChg chg="del">
          <ac:chgData name="20812021200405" userId="S::20812021200405@eng.zu.edu.eg::5df3f6c7-a411-4535-b681-b228ecbf7bd6" providerId="AD" clId="Web-{5E082080-3F3B-503F-4F29-F1C7B920630F}" dt="2024-05-18T23:41:31.269" v="134"/>
          <ac:picMkLst>
            <pc:docMk/>
            <pc:sldMk cId="1581351893" sldId="292"/>
            <ac:picMk id="2" creationId="{2BB66969-39F3-F872-81B3-251CB03DD2D4}"/>
          </ac:picMkLst>
        </pc:picChg>
        <pc:picChg chg="add mod">
          <ac:chgData name="20812021200405" userId="S::20812021200405@eng.zu.edu.eg::5df3f6c7-a411-4535-b681-b228ecbf7bd6" providerId="AD" clId="Web-{5E082080-3F3B-503F-4F29-F1C7B920630F}" dt="2024-05-18T23:50:54.847" v="188" actId="1076"/>
          <ac:picMkLst>
            <pc:docMk/>
            <pc:sldMk cId="1581351893" sldId="292"/>
            <ac:picMk id="4" creationId="{FF3C1ED3-EAC7-B99C-A4DF-88C5F0D05105}"/>
          </ac:picMkLst>
        </pc:picChg>
        <pc:picChg chg="add mod modCrop">
          <ac:chgData name="20812021200405" userId="S::20812021200405@eng.zu.edu.eg::5df3f6c7-a411-4535-b681-b228ecbf7bd6" providerId="AD" clId="Web-{5E082080-3F3B-503F-4F29-F1C7B920630F}" dt="2024-05-19T00:11:13.171" v="241" actId="1076"/>
          <ac:picMkLst>
            <pc:docMk/>
            <pc:sldMk cId="1581351893" sldId="292"/>
            <ac:picMk id="6" creationId="{A3BE8DB8-2BC5-3C8C-25FB-90AF41C06E3A}"/>
          </ac:picMkLst>
        </pc:picChg>
      </pc:sldChg>
      <pc:sldChg chg="addSp modSp add replId">
        <pc:chgData name="20812021200405" userId="S::20812021200405@eng.zu.edu.eg::5df3f6c7-a411-4535-b681-b228ecbf7bd6" providerId="AD" clId="Web-{5E082080-3F3B-503F-4F29-F1C7B920630F}" dt="2024-05-19T00:13:35.594" v="249" actId="1076"/>
        <pc:sldMkLst>
          <pc:docMk/>
          <pc:sldMk cId="3105361911" sldId="293"/>
        </pc:sldMkLst>
        <pc:spChg chg="mod">
          <ac:chgData name="20812021200405" userId="S::20812021200405@eng.zu.edu.eg::5df3f6c7-a411-4535-b681-b228ecbf7bd6" providerId="AD" clId="Web-{5E082080-3F3B-503F-4F29-F1C7B920630F}" dt="2024-05-18T23:45:11.837" v="168" actId="20577"/>
          <ac:spMkLst>
            <pc:docMk/>
            <pc:sldMk cId="3105361911" sldId="293"/>
            <ac:spMk id="5" creationId="{050CE92C-8A7F-F8C1-3443-FF19EBE42727}"/>
          </ac:spMkLst>
        </pc:spChg>
        <pc:picChg chg="add mod">
          <ac:chgData name="20812021200405" userId="S::20812021200405@eng.zu.edu.eg::5df3f6c7-a411-4535-b681-b228ecbf7bd6" providerId="AD" clId="Web-{5E082080-3F3B-503F-4F29-F1C7B920630F}" dt="2024-05-18T23:56:50.192" v="198" actId="1076"/>
          <ac:picMkLst>
            <pc:docMk/>
            <pc:sldMk cId="3105361911" sldId="293"/>
            <ac:picMk id="2" creationId="{9E87477F-70E0-AC40-504D-7607AA77DCB1}"/>
          </ac:picMkLst>
        </pc:picChg>
        <pc:picChg chg="add mod modCrop">
          <ac:chgData name="20812021200405" userId="S::20812021200405@eng.zu.edu.eg::5df3f6c7-a411-4535-b681-b228ecbf7bd6" providerId="AD" clId="Web-{5E082080-3F3B-503F-4F29-F1C7B920630F}" dt="2024-05-19T00:13:35.594" v="249" actId="1076"/>
          <ac:picMkLst>
            <pc:docMk/>
            <pc:sldMk cId="3105361911" sldId="293"/>
            <ac:picMk id="4" creationId="{749FC042-84A6-05EA-136C-FA317643568E}"/>
          </ac:picMkLst>
        </pc:picChg>
      </pc:sldChg>
      <pc:sldChg chg="addSp modSp add replId">
        <pc:chgData name="20812021200405" userId="S::20812021200405@eng.zu.edu.eg::5df3f6c7-a411-4535-b681-b228ecbf7bd6" providerId="AD" clId="Web-{5E082080-3F3B-503F-4F29-F1C7B920630F}" dt="2024-05-19T00:14:19.922" v="253" actId="1076"/>
        <pc:sldMkLst>
          <pc:docMk/>
          <pc:sldMk cId="503114062" sldId="294"/>
        </pc:sldMkLst>
        <pc:spChg chg="mod">
          <ac:chgData name="20812021200405" userId="S::20812021200405@eng.zu.edu.eg::5df3f6c7-a411-4535-b681-b228ecbf7bd6" providerId="AD" clId="Web-{5E082080-3F3B-503F-4F29-F1C7B920630F}" dt="2024-05-18T23:46:06.869" v="179" actId="20577"/>
          <ac:spMkLst>
            <pc:docMk/>
            <pc:sldMk cId="503114062" sldId="294"/>
            <ac:spMk id="5" creationId="{050CE92C-8A7F-F8C1-3443-FF19EBE42727}"/>
          </ac:spMkLst>
        </pc:spChg>
        <pc:picChg chg="add mod ord">
          <ac:chgData name="20812021200405" userId="S::20812021200405@eng.zu.edu.eg::5df3f6c7-a411-4535-b681-b228ecbf7bd6" providerId="AD" clId="Web-{5E082080-3F3B-503F-4F29-F1C7B920630F}" dt="2024-05-19T00:05:44.200" v="204" actId="1076"/>
          <ac:picMkLst>
            <pc:docMk/>
            <pc:sldMk cId="503114062" sldId="294"/>
            <ac:picMk id="2" creationId="{AFD4B020-F7DF-8990-C129-47A93B1A2543}"/>
          </ac:picMkLst>
        </pc:picChg>
        <pc:picChg chg="ord">
          <ac:chgData name="20812021200405" userId="S::20812021200405@eng.zu.edu.eg::5df3f6c7-a411-4535-b681-b228ecbf7bd6" providerId="AD" clId="Web-{5E082080-3F3B-503F-4F29-F1C7B920630F}" dt="2024-05-19T00:05:39.091" v="203"/>
          <ac:picMkLst>
            <pc:docMk/>
            <pc:sldMk cId="503114062" sldId="294"/>
            <ac:picMk id="3" creationId="{A61B0471-172F-8305-1915-35FEDF8A69B8}"/>
          </ac:picMkLst>
        </pc:picChg>
        <pc:picChg chg="add mod modCrop">
          <ac:chgData name="20812021200405" userId="S::20812021200405@eng.zu.edu.eg::5df3f6c7-a411-4535-b681-b228ecbf7bd6" providerId="AD" clId="Web-{5E082080-3F3B-503F-4F29-F1C7B920630F}" dt="2024-05-19T00:14:19.922" v="253" actId="1076"/>
          <ac:picMkLst>
            <pc:docMk/>
            <pc:sldMk cId="503114062" sldId="294"/>
            <ac:picMk id="4" creationId="{C3AC4756-70E9-0D00-8F50-591BE88D83FD}"/>
          </ac:picMkLst>
        </pc:picChg>
      </pc:sldChg>
      <pc:sldChg chg="addSp delSp modSp add ord replId">
        <pc:chgData name="20812021200405" userId="S::20812021200405@eng.zu.edu.eg::5df3f6c7-a411-4535-b681-b228ecbf7bd6" providerId="AD" clId="Web-{5E082080-3F3B-503F-4F29-F1C7B920630F}" dt="2024-05-19T00:12:09.312" v="245" actId="1076"/>
        <pc:sldMkLst>
          <pc:docMk/>
          <pc:sldMk cId="190538019" sldId="295"/>
        </pc:sldMkLst>
        <pc:spChg chg="mod">
          <ac:chgData name="20812021200405" userId="S::20812021200405@eng.zu.edu.eg::5df3f6c7-a411-4535-b681-b228ecbf7bd6" providerId="AD" clId="Web-{5E082080-3F3B-503F-4F29-F1C7B920630F}" dt="2024-05-18T23:46:02.197" v="177" actId="20577"/>
          <ac:spMkLst>
            <pc:docMk/>
            <pc:sldMk cId="190538019" sldId="295"/>
            <ac:spMk id="5" creationId="{050CE92C-8A7F-F8C1-3443-FF19EBE42727}"/>
          </ac:spMkLst>
        </pc:spChg>
        <pc:picChg chg="add del mod">
          <ac:chgData name="20812021200405" userId="S::20812021200405@eng.zu.edu.eg::5df3f6c7-a411-4535-b681-b228ecbf7bd6" providerId="AD" clId="Web-{5E082080-3F3B-503F-4F29-F1C7B920630F}" dt="2024-05-18T23:54:41.098" v="193"/>
          <ac:picMkLst>
            <pc:docMk/>
            <pc:sldMk cId="190538019" sldId="295"/>
            <ac:picMk id="2" creationId="{1CADF825-C1C8-C585-4D9E-F7410EDC6B5F}"/>
          </ac:picMkLst>
        </pc:picChg>
        <pc:picChg chg="add mod">
          <ac:chgData name="20812021200405" userId="S::20812021200405@eng.zu.edu.eg::5df3f6c7-a411-4535-b681-b228ecbf7bd6" providerId="AD" clId="Web-{5E082080-3F3B-503F-4F29-F1C7B920630F}" dt="2024-05-18T23:54:50.707" v="195" actId="1076"/>
          <ac:picMkLst>
            <pc:docMk/>
            <pc:sldMk cId="190538019" sldId="295"/>
            <ac:picMk id="4" creationId="{D50552AA-31FA-C71E-6CFD-215BCA3B14F8}"/>
          </ac:picMkLst>
        </pc:picChg>
        <pc:picChg chg="add mod modCrop">
          <ac:chgData name="20812021200405" userId="S::20812021200405@eng.zu.edu.eg::5df3f6c7-a411-4535-b681-b228ecbf7bd6" providerId="AD" clId="Web-{5E082080-3F3B-503F-4F29-F1C7B920630F}" dt="2024-05-19T00:12:09.312" v="245" actId="1076"/>
          <ac:picMkLst>
            <pc:docMk/>
            <pc:sldMk cId="190538019" sldId="295"/>
            <ac:picMk id="6" creationId="{BBDA3414-109C-2E9D-DC8E-4274AA722925}"/>
          </ac:picMkLst>
        </pc:picChg>
      </pc:sldChg>
      <pc:sldChg chg="addSp delSp modSp new mod modClrScheme chgLayout">
        <pc:chgData name="20812021200405" userId="S::20812021200405@eng.zu.edu.eg::5df3f6c7-a411-4535-b681-b228ecbf7bd6" providerId="AD" clId="Web-{5E082080-3F3B-503F-4F29-F1C7B920630F}" dt="2024-05-19T00:09:02.514" v="226" actId="1076"/>
        <pc:sldMkLst>
          <pc:docMk/>
          <pc:sldMk cId="4028915700" sldId="296"/>
        </pc:sldMkLst>
        <pc:spChg chg="mod ord">
          <ac:chgData name="20812021200405" userId="S::20812021200405@eng.zu.edu.eg::5df3f6c7-a411-4535-b681-b228ecbf7bd6" providerId="AD" clId="Web-{5E082080-3F3B-503F-4F29-F1C7B920630F}" dt="2024-05-19T00:09:02.514" v="226" actId="1076"/>
          <ac:spMkLst>
            <pc:docMk/>
            <pc:sldMk cId="4028915700" sldId="296"/>
            <ac:spMk id="2" creationId="{53C2D01C-5875-A556-EBB2-FCAB433DF99C}"/>
          </ac:spMkLst>
        </pc:spChg>
        <pc:spChg chg="del mod ord">
          <ac:chgData name="20812021200405" userId="S::20812021200405@eng.zu.edu.eg::5df3f6c7-a411-4535-b681-b228ecbf7bd6" providerId="AD" clId="Web-{5E082080-3F3B-503F-4F29-F1C7B920630F}" dt="2024-05-19T00:08:02.482" v="210"/>
          <ac:spMkLst>
            <pc:docMk/>
            <pc:sldMk cId="4028915700" sldId="296"/>
            <ac:spMk id="3" creationId="{AB864801-E1AF-300F-25C1-ADAF3E758BC5}"/>
          </ac:spMkLst>
        </pc:spChg>
        <pc:spChg chg="del mod ord">
          <ac:chgData name="20812021200405" userId="S::20812021200405@eng.zu.edu.eg::5df3f6c7-a411-4535-b681-b228ecbf7bd6" providerId="AD" clId="Web-{5E082080-3F3B-503F-4F29-F1C7B920630F}" dt="2024-05-19T00:08:02.482" v="207"/>
          <ac:spMkLst>
            <pc:docMk/>
            <pc:sldMk cId="4028915700" sldId="296"/>
            <ac:spMk id="4" creationId="{4E385EB6-880A-AB4B-CF0E-1B357280E4C9}"/>
          </ac:spMkLst>
        </pc:spChg>
        <pc:spChg chg="add del mod ord">
          <ac:chgData name="20812021200405" userId="S::20812021200405@eng.zu.edu.eg::5df3f6c7-a411-4535-b681-b228ecbf7bd6" providerId="AD" clId="Web-{5E082080-3F3B-503F-4F29-F1C7B920630F}" dt="2024-05-19T00:08:02.482" v="211"/>
          <ac:spMkLst>
            <pc:docMk/>
            <pc:sldMk cId="4028915700" sldId="296"/>
            <ac:spMk id="5" creationId="{400638C5-3063-14AB-D2F0-46E0602A5BFC}"/>
          </ac:spMkLst>
        </pc:spChg>
        <pc:spChg chg="add del mod ord">
          <ac:chgData name="20812021200405" userId="S::20812021200405@eng.zu.edu.eg::5df3f6c7-a411-4535-b681-b228ecbf7bd6" providerId="AD" clId="Web-{5E082080-3F3B-503F-4F29-F1C7B920630F}" dt="2024-05-19T00:08:02.482" v="209"/>
          <ac:spMkLst>
            <pc:docMk/>
            <pc:sldMk cId="4028915700" sldId="296"/>
            <ac:spMk id="6" creationId="{D89A5CB6-6E1D-1858-6C9C-1C40D413A4BA}"/>
          </ac:spMkLst>
        </pc:spChg>
        <pc:spChg chg="add del mod ord">
          <ac:chgData name="20812021200405" userId="S::20812021200405@eng.zu.edu.eg::5df3f6c7-a411-4535-b681-b228ecbf7bd6" providerId="AD" clId="Web-{5E082080-3F3B-503F-4F29-F1C7B920630F}" dt="2024-05-19T00:08:02.482" v="208"/>
          <ac:spMkLst>
            <pc:docMk/>
            <pc:sldMk cId="4028915700" sldId="296"/>
            <ac:spMk id="7" creationId="{8414C66B-9BC9-C8A7-0741-E778B527E743}"/>
          </ac:spMkLst>
        </pc:spChg>
      </pc:sldChg>
      <pc:sldChg chg="addSp delSp modSp add ord replId">
        <pc:chgData name="20812021200405" userId="S::20812021200405@eng.zu.edu.eg::5df3f6c7-a411-4535-b681-b228ecbf7bd6" providerId="AD" clId="Web-{5E082080-3F3B-503F-4F29-F1C7B920630F}" dt="2024-05-19T00:26:52.148" v="337" actId="1076"/>
        <pc:sldMkLst>
          <pc:docMk/>
          <pc:sldMk cId="260139607" sldId="297"/>
        </pc:sldMkLst>
        <pc:spChg chg="del mod">
          <ac:chgData name="20812021200405" userId="S::20812021200405@eng.zu.edu.eg::5df3f6c7-a411-4535-b681-b228ecbf7bd6" providerId="AD" clId="Web-{5E082080-3F3B-503F-4F29-F1C7B920630F}" dt="2024-05-19T00:24:10.567" v="315"/>
          <ac:spMkLst>
            <pc:docMk/>
            <pc:sldMk cId="260139607" sldId="297"/>
            <ac:spMk id="5" creationId="{050CE92C-8A7F-F8C1-3443-FF19EBE42727}"/>
          </ac:spMkLst>
        </pc:spChg>
        <pc:picChg chg="del">
          <ac:chgData name="20812021200405" userId="S::20812021200405@eng.zu.edu.eg::5df3f6c7-a411-4535-b681-b228ecbf7bd6" providerId="AD" clId="Web-{5E082080-3F3B-503F-4F29-F1C7B920630F}" dt="2024-05-19T00:17:22.345" v="279"/>
          <ac:picMkLst>
            <pc:docMk/>
            <pc:sldMk cId="260139607" sldId="297"/>
            <ac:picMk id="2" creationId="{AFD4B020-F7DF-8990-C129-47A93B1A2543}"/>
          </ac:picMkLst>
        </pc:picChg>
        <pc:picChg chg="add del">
          <ac:chgData name="20812021200405" userId="S::20812021200405@eng.zu.edu.eg::5df3f6c7-a411-4535-b681-b228ecbf7bd6" providerId="AD" clId="Web-{5E082080-3F3B-503F-4F29-F1C7B920630F}" dt="2024-05-19T00:22:34.051" v="298"/>
          <ac:picMkLst>
            <pc:docMk/>
            <pc:sldMk cId="260139607" sldId="297"/>
            <ac:picMk id="3" creationId="{A61B0471-172F-8305-1915-35FEDF8A69B8}"/>
          </ac:picMkLst>
        </pc:picChg>
        <pc:picChg chg="del">
          <ac:chgData name="20812021200405" userId="S::20812021200405@eng.zu.edu.eg::5df3f6c7-a411-4535-b681-b228ecbf7bd6" providerId="AD" clId="Web-{5E082080-3F3B-503F-4F29-F1C7B920630F}" dt="2024-05-19T00:17:24.267" v="280"/>
          <ac:picMkLst>
            <pc:docMk/>
            <pc:sldMk cId="260139607" sldId="297"/>
            <ac:picMk id="4" creationId="{C3AC4756-70E9-0D00-8F50-591BE88D83FD}"/>
          </ac:picMkLst>
        </pc:picChg>
        <pc:picChg chg="add del mod">
          <ac:chgData name="20812021200405" userId="S::20812021200405@eng.zu.edu.eg::5df3f6c7-a411-4535-b681-b228ecbf7bd6" providerId="AD" clId="Web-{5E082080-3F3B-503F-4F29-F1C7B920630F}" dt="2024-05-19T00:22:28.457" v="297"/>
          <ac:picMkLst>
            <pc:docMk/>
            <pc:sldMk cId="260139607" sldId="297"/>
            <ac:picMk id="6" creationId="{13FF8CC1-1391-B87D-7ABE-322D06B37583}"/>
          </ac:picMkLst>
        </pc:picChg>
        <pc:picChg chg="add mod modCrop">
          <ac:chgData name="20812021200405" userId="S::20812021200405@eng.zu.edu.eg::5df3f6c7-a411-4535-b681-b228ecbf7bd6" providerId="AD" clId="Web-{5E082080-3F3B-503F-4F29-F1C7B920630F}" dt="2024-05-19T00:26:52.086" v="334" actId="1076"/>
          <ac:picMkLst>
            <pc:docMk/>
            <pc:sldMk cId="260139607" sldId="297"/>
            <ac:picMk id="7" creationId="{4D006AF7-1FFA-8BA2-FC68-B462E6C21DFE}"/>
          </ac:picMkLst>
        </pc:picChg>
        <pc:picChg chg="add mod modCrop">
          <ac:chgData name="20812021200405" userId="S::20812021200405@eng.zu.edu.eg::5df3f6c7-a411-4535-b681-b228ecbf7bd6" providerId="AD" clId="Web-{5E082080-3F3B-503F-4F29-F1C7B920630F}" dt="2024-05-19T00:26:52.086" v="335" actId="1076"/>
          <ac:picMkLst>
            <pc:docMk/>
            <pc:sldMk cId="260139607" sldId="297"/>
            <ac:picMk id="8" creationId="{29327E8F-FFC2-6213-BD9A-CBBFA349B122}"/>
          </ac:picMkLst>
        </pc:picChg>
        <pc:picChg chg="add mod modCrop">
          <ac:chgData name="20812021200405" userId="S::20812021200405@eng.zu.edu.eg::5df3f6c7-a411-4535-b681-b228ecbf7bd6" providerId="AD" clId="Web-{5E082080-3F3B-503F-4F29-F1C7B920630F}" dt="2024-05-19T00:26:52.117" v="336" actId="1076"/>
          <ac:picMkLst>
            <pc:docMk/>
            <pc:sldMk cId="260139607" sldId="297"/>
            <ac:picMk id="9" creationId="{CD2E9489-EBB9-1990-8947-9EDDA3FFE50F}"/>
          </ac:picMkLst>
        </pc:picChg>
        <pc:picChg chg="add mod modCrop">
          <ac:chgData name="20812021200405" userId="S::20812021200405@eng.zu.edu.eg::5df3f6c7-a411-4535-b681-b228ecbf7bd6" providerId="AD" clId="Web-{5E082080-3F3B-503F-4F29-F1C7B920630F}" dt="2024-05-19T00:26:52.148" v="337" actId="1076"/>
          <ac:picMkLst>
            <pc:docMk/>
            <pc:sldMk cId="260139607" sldId="297"/>
            <ac:picMk id="10" creationId="{6ACBF103-1078-6575-FEE8-84953BAED20D}"/>
          </ac:picMkLst>
        </pc:picChg>
      </pc:sldChg>
      <pc:sldChg chg="addSp delSp modSp add replId">
        <pc:chgData name="20812021200405" userId="S::20812021200405@eng.zu.edu.eg::5df3f6c7-a411-4535-b681-b228ecbf7bd6" providerId="AD" clId="Web-{5E082080-3F3B-503F-4F29-F1C7B920630F}" dt="2024-05-19T00:29:30.040" v="357" actId="1076"/>
        <pc:sldMkLst>
          <pc:docMk/>
          <pc:sldMk cId="3085381366" sldId="298"/>
        </pc:sldMkLst>
        <pc:spChg chg="del">
          <ac:chgData name="20812021200405" userId="S::20812021200405@eng.zu.edu.eg::5df3f6c7-a411-4535-b681-b228ecbf7bd6" providerId="AD" clId="Web-{5E082080-3F3B-503F-4F29-F1C7B920630F}" dt="2024-05-19T00:27:30.117" v="338"/>
          <ac:spMkLst>
            <pc:docMk/>
            <pc:sldMk cId="3085381366" sldId="298"/>
            <ac:spMk id="5" creationId="{050CE92C-8A7F-F8C1-3443-FF19EBE42727}"/>
          </ac:spMkLst>
        </pc:spChg>
        <pc:picChg chg="add mod modCrop">
          <ac:chgData name="20812021200405" userId="S::20812021200405@eng.zu.edu.eg::5df3f6c7-a411-4535-b681-b228ecbf7bd6" providerId="AD" clId="Web-{5E082080-3F3B-503F-4F29-F1C7B920630F}" dt="2024-05-19T00:29:28.618" v="356" actId="1076"/>
          <ac:picMkLst>
            <pc:docMk/>
            <pc:sldMk cId="3085381366" sldId="298"/>
            <ac:picMk id="2" creationId="{70C1C545-3CB5-1A45-BB73-90426BD7BE53}"/>
          </ac:picMkLst>
        </pc:picChg>
        <pc:picChg chg="add mod modCrop">
          <ac:chgData name="20812021200405" userId="S::20812021200405@eng.zu.edu.eg::5df3f6c7-a411-4535-b681-b228ecbf7bd6" providerId="AD" clId="Web-{5E082080-3F3B-503F-4F29-F1C7B920630F}" dt="2024-05-19T00:29:30.040" v="357" actId="1076"/>
          <ac:picMkLst>
            <pc:docMk/>
            <pc:sldMk cId="3085381366" sldId="298"/>
            <ac:picMk id="3" creationId="{08056E92-15A4-2CFA-BE25-11FFE0D3FE74}"/>
          </ac:picMkLst>
        </pc:picChg>
        <pc:picChg chg="del">
          <ac:chgData name="20812021200405" userId="S::20812021200405@eng.zu.edu.eg::5df3f6c7-a411-4535-b681-b228ecbf7bd6" providerId="AD" clId="Web-{5E082080-3F3B-503F-4F29-F1C7B920630F}" dt="2024-05-19T00:26:33.836" v="329"/>
          <ac:picMkLst>
            <pc:docMk/>
            <pc:sldMk cId="3085381366" sldId="298"/>
            <ac:picMk id="7" creationId="{4D006AF7-1FFA-8BA2-FC68-B462E6C21DFE}"/>
          </ac:picMkLst>
        </pc:picChg>
      </pc:sldChg>
      <pc:sldChg chg="addSp delSp modSp new mod setBg">
        <pc:chgData name="20812021200405" userId="S::20812021200405@eng.zu.edu.eg::5df3f6c7-a411-4535-b681-b228ecbf7bd6" providerId="AD" clId="Web-{5E082080-3F3B-503F-4F29-F1C7B920630F}" dt="2024-05-19T00:32:12.276" v="374" actId="1076"/>
        <pc:sldMkLst>
          <pc:docMk/>
          <pc:sldMk cId="3503962504" sldId="299"/>
        </pc:sldMkLst>
        <pc:spChg chg="del">
          <ac:chgData name="20812021200405" userId="S::20812021200405@eng.zu.edu.eg::5df3f6c7-a411-4535-b681-b228ecbf7bd6" providerId="AD" clId="Web-{5E082080-3F3B-503F-4F29-F1C7B920630F}" dt="2024-05-19T00:29:50.493" v="360"/>
          <ac:spMkLst>
            <pc:docMk/>
            <pc:sldMk cId="3503962504" sldId="299"/>
            <ac:spMk id="2" creationId="{1BD4E776-E758-ED2E-7C46-FF4251BED7E2}"/>
          </ac:spMkLst>
        </pc:spChg>
        <pc:spChg chg="add mod">
          <ac:chgData name="20812021200405" userId="S::20812021200405@eng.zu.edu.eg::5df3f6c7-a411-4535-b681-b228ecbf7bd6" providerId="AD" clId="Web-{5E082080-3F3B-503F-4F29-F1C7B920630F}" dt="2024-05-19T00:32:08.401" v="373" actId="1076"/>
          <ac:spMkLst>
            <pc:docMk/>
            <pc:sldMk cId="3503962504" sldId="299"/>
            <ac:spMk id="4" creationId="{BB5064E5-168D-58E1-8D0A-E9638F2C6BCC}"/>
          </ac:spMkLst>
        </pc:spChg>
        <pc:picChg chg="add mod">
          <ac:chgData name="20812021200405" userId="S::20812021200405@eng.zu.edu.eg::5df3f6c7-a411-4535-b681-b228ecbf7bd6" providerId="AD" clId="Web-{5E082080-3F3B-503F-4F29-F1C7B920630F}" dt="2024-05-19T00:32:12.276" v="374" actId="1076"/>
          <ac:picMkLst>
            <pc:docMk/>
            <pc:sldMk cId="3503962504" sldId="299"/>
            <ac:picMk id="3" creationId="{605A0668-F641-6747-D465-CC7207B981DB}"/>
          </ac:picMkLst>
        </pc:picChg>
      </pc:sldChg>
      <pc:sldChg chg="addSp delSp modSp new mod modClrScheme chgLayout">
        <pc:chgData name="20812021200405" userId="S::20812021200405@eng.zu.edu.eg::5df3f6c7-a411-4535-b681-b228ecbf7bd6" providerId="AD" clId="Web-{5E082080-3F3B-503F-4F29-F1C7B920630F}" dt="2024-05-19T00:41:03.914" v="438" actId="20577"/>
        <pc:sldMkLst>
          <pc:docMk/>
          <pc:sldMk cId="2519109813" sldId="300"/>
        </pc:sldMkLst>
        <pc:spChg chg="mod ord">
          <ac:chgData name="20812021200405" userId="S::20812021200405@eng.zu.edu.eg::5df3f6c7-a411-4535-b681-b228ecbf7bd6" providerId="AD" clId="Web-{5E082080-3F3B-503F-4F29-F1C7B920630F}" dt="2024-05-19T00:41:03.914" v="438" actId="20577"/>
          <ac:spMkLst>
            <pc:docMk/>
            <pc:sldMk cId="2519109813" sldId="300"/>
            <ac:spMk id="2" creationId="{AC2C6FC0-A811-6B08-140A-61428D8DEF29}"/>
          </ac:spMkLst>
        </pc:spChg>
        <pc:spChg chg="add del mod ord">
          <ac:chgData name="20812021200405" userId="S::20812021200405@eng.zu.edu.eg::5df3f6c7-a411-4535-b681-b228ecbf7bd6" providerId="AD" clId="Web-{5E082080-3F3B-503F-4F29-F1C7B920630F}" dt="2024-05-19T00:34:58.437" v="391"/>
          <ac:spMkLst>
            <pc:docMk/>
            <pc:sldMk cId="2519109813" sldId="300"/>
            <ac:spMk id="3" creationId="{CE3B0855-F845-F2B0-DD19-9FDCA7AC6114}"/>
          </ac:spMkLst>
        </pc:spChg>
        <pc:spChg chg="add del mod ord">
          <ac:chgData name="20812021200405" userId="S::20812021200405@eng.zu.edu.eg::5df3f6c7-a411-4535-b681-b228ecbf7bd6" providerId="AD" clId="Web-{5E082080-3F3B-503F-4F29-F1C7B920630F}" dt="2024-05-19T00:34:58.437" v="390"/>
          <ac:spMkLst>
            <pc:docMk/>
            <pc:sldMk cId="2519109813" sldId="300"/>
            <ac:spMk id="4" creationId="{D7B99964-88FD-8C77-3E8F-D30263FF88A1}"/>
          </ac:spMkLst>
        </pc:spChg>
        <pc:spChg chg="add del mod ord">
          <ac:chgData name="20812021200405" userId="S::20812021200405@eng.zu.edu.eg::5df3f6c7-a411-4535-b681-b228ecbf7bd6" providerId="AD" clId="Web-{5E082080-3F3B-503F-4F29-F1C7B920630F}" dt="2024-05-19T00:34:58.437" v="389"/>
          <ac:spMkLst>
            <pc:docMk/>
            <pc:sldMk cId="2519109813" sldId="300"/>
            <ac:spMk id="5" creationId="{DE3992AD-ED9F-69A4-03AA-90300E63A9AF}"/>
          </ac:spMkLst>
        </pc:spChg>
        <pc:spChg chg="add del mod ord">
          <ac:chgData name="20812021200405" userId="S::20812021200405@eng.zu.edu.eg::5df3f6c7-a411-4535-b681-b228ecbf7bd6" providerId="AD" clId="Web-{5E082080-3F3B-503F-4F29-F1C7B920630F}" dt="2024-05-19T00:34:58.437" v="388"/>
          <ac:spMkLst>
            <pc:docMk/>
            <pc:sldMk cId="2519109813" sldId="300"/>
            <ac:spMk id="6" creationId="{C616649C-FF50-0DE2-1A98-4563FC168F0D}"/>
          </ac:spMkLst>
        </pc:spChg>
      </pc:sldChg>
      <pc:sldChg chg="addSp delSp modSp new mod setBg">
        <pc:chgData name="20812021200405" userId="S::20812021200405@eng.zu.edu.eg::5df3f6c7-a411-4535-b681-b228ecbf7bd6" providerId="AD" clId="Web-{5E082080-3F3B-503F-4F29-F1C7B920630F}" dt="2024-05-19T15:32:23.206" v="519" actId="14100"/>
        <pc:sldMkLst>
          <pc:docMk/>
          <pc:sldMk cId="1668421389" sldId="301"/>
        </pc:sldMkLst>
        <pc:spChg chg="del">
          <ac:chgData name="20812021200405" userId="S::20812021200405@eng.zu.edu.eg::5df3f6c7-a411-4535-b681-b228ecbf7bd6" providerId="AD" clId="Web-{5E082080-3F3B-503F-4F29-F1C7B920630F}" dt="2024-05-19T00:41:19.758" v="445"/>
          <ac:spMkLst>
            <pc:docMk/>
            <pc:sldMk cId="1668421389" sldId="301"/>
            <ac:spMk id="2" creationId="{8764F909-6AE1-3AA5-234E-59E53CE106F5}"/>
          </ac:spMkLst>
        </pc:spChg>
        <pc:spChg chg="del">
          <ac:chgData name="20812021200405" userId="S::20812021200405@eng.zu.edu.eg::5df3f6c7-a411-4535-b681-b228ecbf7bd6" providerId="AD" clId="Web-{5E082080-3F3B-503F-4F29-F1C7B920630F}" dt="2024-05-19T00:41:19.758" v="444"/>
          <ac:spMkLst>
            <pc:docMk/>
            <pc:sldMk cId="1668421389" sldId="301"/>
            <ac:spMk id="3" creationId="{38090363-1030-F532-0E71-8AFD5385E679}"/>
          </ac:spMkLst>
        </pc:spChg>
        <pc:spChg chg="del">
          <ac:chgData name="20812021200405" userId="S::20812021200405@eng.zu.edu.eg::5df3f6c7-a411-4535-b681-b228ecbf7bd6" providerId="AD" clId="Web-{5E082080-3F3B-503F-4F29-F1C7B920630F}" dt="2024-05-19T00:41:19.758" v="443"/>
          <ac:spMkLst>
            <pc:docMk/>
            <pc:sldMk cId="1668421389" sldId="301"/>
            <ac:spMk id="4" creationId="{988B1A8E-9F7F-C234-B774-FE5DF4C93DD1}"/>
          </ac:spMkLst>
        </pc:spChg>
        <pc:spChg chg="del">
          <ac:chgData name="20812021200405" userId="S::20812021200405@eng.zu.edu.eg::5df3f6c7-a411-4535-b681-b228ecbf7bd6" providerId="AD" clId="Web-{5E082080-3F3B-503F-4F29-F1C7B920630F}" dt="2024-05-19T00:41:19.758" v="442"/>
          <ac:spMkLst>
            <pc:docMk/>
            <pc:sldMk cId="1668421389" sldId="301"/>
            <ac:spMk id="5" creationId="{7167934B-A275-C12D-2649-75C5D4A4A3C8}"/>
          </ac:spMkLst>
        </pc:spChg>
        <pc:spChg chg="del">
          <ac:chgData name="20812021200405" userId="S::20812021200405@eng.zu.edu.eg::5df3f6c7-a411-4535-b681-b228ecbf7bd6" providerId="AD" clId="Web-{5E082080-3F3B-503F-4F29-F1C7B920630F}" dt="2024-05-19T00:41:19.758" v="441"/>
          <ac:spMkLst>
            <pc:docMk/>
            <pc:sldMk cId="1668421389" sldId="301"/>
            <ac:spMk id="6" creationId="{A8E60302-EFF8-2BFC-072F-A2F55013084A}"/>
          </ac:spMkLst>
        </pc:spChg>
        <pc:spChg chg="del">
          <ac:chgData name="20812021200405" userId="S::20812021200405@eng.zu.edu.eg::5df3f6c7-a411-4535-b681-b228ecbf7bd6" providerId="AD" clId="Web-{5E082080-3F3B-503F-4F29-F1C7B920630F}" dt="2024-05-19T00:41:19.758" v="440"/>
          <ac:spMkLst>
            <pc:docMk/>
            <pc:sldMk cId="1668421389" sldId="301"/>
            <ac:spMk id="7" creationId="{4C321957-7E74-DE14-23CA-F478F294DC02}"/>
          </ac:spMkLst>
        </pc:spChg>
        <pc:spChg chg="add mod">
          <ac:chgData name="20812021200405" userId="S::20812021200405@eng.zu.edu.eg::5df3f6c7-a411-4535-b681-b228ecbf7bd6" providerId="AD" clId="Web-{5E082080-3F3B-503F-4F29-F1C7B920630F}" dt="2024-05-19T15:32:23.206" v="519" actId="14100"/>
          <ac:spMkLst>
            <pc:docMk/>
            <pc:sldMk cId="1668421389" sldId="301"/>
            <ac:spMk id="9" creationId="{B74D16E3-050F-396B-AAB1-BFC59CA21E7D}"/>
          </ac:spMkLst>
        </pc:spChg>
        <pc:picChg chg="add mod modCrop">
          <ac:chgData name="20812021200405" userId="S::20812021200405@eng.zu.edu.eg::5df3f6c7-a411-4535-b681-b228ecbf7bd6" providerId="AD" clId="Web-{5E082080-3F3B-503F-4F29-F1C7B920630F}" dt="2024-05-19T00:42:59.993" v="463" actId="1076"/>
          <ac:picMkLst>
            <pc:docMk/>
            <pc:sldMk cId="1668421389" sldId="301"/>
            <ac:picMk id="8" creationId="{22D854F6-CAC7-16BA-0DB2-878FEF6C90D2}"/>
          </ac:picMkLst>
        </pc:picChg>
      </pc:sldChg>
      <pc:sldChg chg="addSp delSp modSp add replId">
        <pc:chgData name="20812021200405" userId="S::20812021200405@eng.zu.edu.eg::5df3f6c7-a411-4535-b681-b228ecbf7bd6" providerId="AD" clId="Web-{5E082080-3F3B-503F-4F29-F1C7B920630F}" dt="2024-05-19T00:43:48.056" v="472" actId="1076"/>
        <pc:sldMkLst>
          <pc:docMk/>
          <pc:sldMk cId="3781461274" sldId="302"/>
        </pc:sldMkLst>
        <pc:picChg chg="add mod">
          <ac:chgData name="20812021200405" userId="S::20812021200405@eng.zu.edu.eg::5df3f6c7-a411-4535-b681-b228ecbf7bd6" providerId="AD" clId="Web-{5E082080-3F3B-503F-4F29-F1C7B920630F}" dt="2024-05-19T00:43:48.056" v="472" actId="1076"/>
          <ac:picMkLst>
            <pc:docMk/>
            <pc:sldMk cId="3781461274" sldId="302"/>
            <ac:picMk id="2" creationId="{34346052-9C1C-D975-DC9D-EF71EC255063}"/>
          </ac:picMkLst>
        </pc:picChg>
        <pc:picChg chg="del">
          <ac:chgData name="20812021200405" userId="S::20812021200405@eng.zu.edu.eg::5df3f6c7-a411-4535-b681-b228ecbf7bd6" providerId="AD" clId="Web-{5E082080-3F3B-503F-4F29-F1C7B920630F}" dt="2024-05-19T00:43:24.978" v="465"/>
          <ac:picMkLst>
            <pc:docMk/>
            <pc:sldMk cId="3781461274" sldId="302"/>
            <ac:picMk id="19" creationId="{ED0D8F3C-2EC3-B921-AAB4-4DD458877553}"/>
          </ac:picMkLst>
        </pc:picChg>
      </pc:sldChg>
      <pc:sldChg chg="delSp modSp new del mod setBg modClrScheme chgLayout">
        <pc:chgData name="20812021200405" userId="S::20812021200405@eng.zu.edu.eg::5df3f6c7-a411-4535-b681-b228ecbf7bd6" providerId="AD" clId="Web-{5E082080-3F3B-503F-4F29-F1C7B920630F}" dt="2024-05-19T15:14:15.888" v="481"/>
        <pc:sldMkLst>
          <pc:docMk/>
          <pc:sldMk cId="157731882" sldId="303"/>
        </pc:sldMkLst>
        <pc:spChg chg="del mod ord">
          <ac:chgData name="20812021200405" userId="S::20812021200405@eng.zu.edu.eg::5df3f6c7-a411-4535-b681-b228ecbf7bd6" providerId="AD" clId="Web-{5E082080-3F3B-503F-4F29-F1C7B920630F}" dt="2024-05-19T15:13:57.669" v="479"/>
          <ac:spMkLst>
            <pc:docMk/>
            <pc:sldMk cId="157731882" sldId="303"/>
            <ac:spMk id="2" creationId="{9DEDC348-952C-6C20-41BC-8FFE07BAB1F2}"/>
          </ac:spMkLst>
        </pc:spChg>
        <pc:spChg chg="del">
          <ac:chgData name="20812021200405" userId="S::20812021200405@eng.zu.edu.eg::5df3f6c7-a411-4535-b681-b228ecbf7bd6" providerId="AD" clId="Web-{5E082080-3F3B-503F-4F29-F1C7B920630F}" dt="2024-05-19T15:12:16.323" v="475"/>
          <ac:spMkLst>
            <pc:docMk/>
            <pc:sldMk cId="157731882" sldId="303"/>
            <ac:spMk id="3" creationId="{C4FE9B51-7728-6DC3-0CD7-FD5579147D6B}"/>
          </ac:spMkLst>
        </pc:spChg>
        <pc:spChg chg="del mod ord">
          <ac:chgData name="20812021200405" userId="S::20812021200405@eng.zu.edu.eg::5df3f6c7-a411-4535-b681-b228ecbf7bd6" providerId="AD" clId="Web-{5E082080-3F3B-503F-4F29-F1C7B920630F}" dt="2024-05-19T15:13:57.669" v="478"/>
          <ac:spMkLst>
            <pc:docMk/>
            <pc:sldMk cId="157731882" sldId="303"/>
            <ac:spMk id="4" creationId="{764EAF1B-8C41-16E7-2D60-7DC79C40BD2E}"/>
          </ac:spMkLst>
        </pc:spChg>
        <pc:spChg chg="del">
          <ac:chgData name="20812021200405" userId="S::20812021200405@eng.zu.edu.eg::5df3f6c7-a411-4535-b681-b228ecbf7bd6" providerId="AD" clId="Web-{5E082080-3F3B-503F-4F29-F1C7B920630F}" dt="2024-05-19T15:12:16.323" v="475"/>
          <ac:spMkLst>
            <pc:docMk/>
            <pc:sldMk cId="157731882" sldId="303"/>
            <ac:spMk id="5" creationId="{E4ADD6A4-B8C9-880E-9FB8-1FC92E8132DB}"/>
          </ac:spMkLst>
        </pc:spChg>
        <pc:spChg chg="del">
          <ac:chgData name="20812021200405" userId="S::20812021200405@eng.zu.edu.eg::5df3f6c7-a411-4535-b681-b228ecbf7bd6" providerId="AD" clId="Web-{5E082080-3F3B-503F-4F29-F1C7B920630F}" dt="2024-05-19T15:12:16.323" v="475"/>
          <ac:spMkLst>
            <pc:docMk/>
            <pc:sldMk cId="157731882" sldId="303"/>
            <ac:spMk id="6" creationId="{2E630926-8094-5E00-7A7A-4FA20EE9A1C6}"/>
          </ac:spMkLst>
        </pc:spChg>
        <pc:spChg chg="del mod ord">
          <ac:chgData name="20812021200405" userId="S::20812021200405@eng.zu.edu.eg::5df3f6c7-a411-4535-b681-b228ecbf7bd6" providerId="AD" clId="Web-{5E082080-3F3B-503F-4F29-F1C7B920630F}" dt="2024-05-19T15:13:57.669" v="477"/>
          <ac:spMkLst>
            <pc:docMk/>
            <pc:sldMk cId="157731882" sldId="303"/>
            <ac:spMk id="7" creationId="{7DC6EBBD-4529-5DB5-13ED-A294478A7532}"/>
          </ac:spMkLst>
        </pc:spChg>
      </pc:sldChg>
      <pc:sldChg chg="addSp delSp modSp new mod setBg">
        <pc:chgData name="20812021200405" userId="S::20812021200405@eng.zu.edu.eg::5df3f6c7-a411-4535-b681-b228ecbf7bd6" providerId="AD" clId="Web-{5E082080-3F3B-503F-4F29-F1C7B920630F}" dt="2024-05-19T15:32:13.190" v="518" actId="14100"/>
        <pc:sldMkLst>
          <pc:docMk/>
          <pc:sldMk cId="744668754" sldId="303"/>
        </pc:sldMkLst>
        <pc:spChg chg="del">
          <ac:chgData name="20812021200405" userId="S::20812021200405@eng.zu.edu.eg::5df3f6c7-a411-4535-b681-b228ecbf7bd6" providerId="AD" clId="Web-{5E082080-3F3B-503F-4F29-F1C7B920630F}" dt="2024-05-19T15:14:26.826" v="489"/>
          <ac:spMkLst>
            <pc:docMk/>
            <pc:sldMk cId="744668754" sldId="303"/>
            <ac:spMk id="2" creationId="{E49AA822-AD17-8B34-96CF-E060AEE59566}"/>
          </ac:spMkLst>
        </pc:spChg>
        <pc:spChg chg="del">
          <ac:chgData name="20812021200405" userId="S::20812021200405@eng.zu.edu.eg::5df3f6c7-a411-4535-b681-b228ecbf7bd6" providerId="AD" clId="Web-{5E082080-3F3B-503F-4F29-F1C7B920630F}" dt="2024-05-19T15:14:26.826" v="488"/>
          <ac:spMkLst>
            <pc:docMk/>
            <pc:sldMk cId="744668754" sldId="303"/>
            <ac:spMk id="3" creationId="{2BE3A054-43C4-FF73-ABB7-9D801DD39B1A}"/>
          </ac:spMkLst>
        </pc:spChg>
        <pc:spChg chg="del">
          <ac:chgData name="20812021200405" userId="S::20812021200405@eng.zu.edu.eg::5df3f6c7-a411-4535-b681-b228ecbf7bd6" providerId="AD" clId="Web-{5E082080-3F3B-503F-4F29-F1C7B920630F}" dt="2024-05-19T15:14:26.826" v="487"/>
          <ac:spMkLst>
            <pc:docMk/>
            <pc:sldMk cId="744668754" sldId="303"/>
            <ac:spMk id="4" creationId="{8AED00F4-FE42-46D1-3E85-5D78D1035D6D}"/>
          </ac:spMkLst>
        </pc:spChg>
        <pc:spChg chg="del">
          <ac:chgData name="20812021200405" userId="S::20812021200405@eng.zu.edu.eg::5df3f6c7-a411-4535-b681-b228ecbf7bd6" providerId="AD" clId="Web-{5E082080-3F3B-503F-4F29-F1C7B920630F}" dt="2024-05-19T15:14:26.826" v="486"/>
          <ac:spMkLst>
            <pc:docMk/>
            <pc:sldMk cId="744668754" sldId="303"/>
            <ac:spMk id="5" creationId="{01B228A1-C896-4096-93F1-F3B50CD6BEE1}"/>
          </ac:spMkLst>
        </pc:spChg>
        <pc:spChg chg="del">
          <ac:chgData name="20812021200405" userId="S::20812021200405@eng.zu.edu.eg::5df3f6c7-a411-4535-b681-b228ecbf7bd6" providerId="AD" clId="Web-{5E082080-3F3B-503F-4F29-F1C7B920630F}" dt="2024-05-19T15:14:26.826" v="485"/>
          <ac:spMkLst>
            <pc:docMk/>
            <pc:sldMk cId="744668754" sldId="303"/>
            <ac:spMk id="6" creationId="{15C1D5C4-4FF4-D4C6-44C8-AF3FB182A650}"/>
          </ac:spMkLst>
        </pc:spChg>
        <pc:spChg chg="del">
          <ac:chgData name="20812021200405" userId="S::20812021200405@eng.zu.edu.eg::5df3f6c7-a411-4535-b681-b228ecbf7bd6" providerId="AD" clId="Web-{5E082080-3F3B-503F-4F29-F1C7B920630F}" dt="2024-05-19T15:14:26.826" v="484"/>
          <ac:spMkLst>
            <pc:docMk/>
            <pc:sldMk cId="744668754" sldId="303"/>
            <ac:spMk id="7" creationId="{3293251E-2A22-6276-FF97-97A39D3000F7}"/>
          </ac:spMkLst>
        </pc:spChg>
        <pc:spChg chg="add mod">
          <ac:chgData name="20812021200405" userId="S::20812021200405@eng.zu.edu.eg::5df3f6c7-a411-4535-b681-b228ecbf7bd6" providerId="AD" clId="Web-{5E082080-3F3B-503F-4F29-F1C7B920630F}" dt="2024-05-19T15:32:13.190" v="518" actId="14100"/>
          <ac:spMkLst>
            <pc:docMk/>
            <pc:sldMk cId="744668754" sldId="303"/>
            <ac:spMk id="8" creationId="{CC76678D-6ECA-0EC6-99DB-0D136C4A6D61}"/>
          </ac:spMkLst>
        </pc:spChg>
        <pc:picChg chg="add del mod">
          <ac:chgData name="20812021200405" userId="S::20812021200405@eng.zu.edu.eg::5df3f6c7-a411-4535-b681-b228ecbf7bd6" providerId="AD" clId="Web-{5E082080-3F3B-503F-4F29-F1C7B920630F}" dt="2024-05-19T15:28:18.279" v="516" actId="1076"/>
          <ac:picMkLst>
            <pc:docMk/>
            <pc:sldMk cId="744668754" sldId="303"/>
            <ac:picMk id="9" creationId="{B5807267-95CB-D127-5C63-A84C025F595B}"/>
          </ac:picMkLst>
        </pc:picChg>
      </pc:sldChg>
    </pc:docChg>
  </pc:docChgLst>
  <pc:docChgLst>
    <pc:chgData name="20812021200405" userId="S::20812021200405@eng.zu.edu.eg::5df3f6c7-a411-4535-b681-b228ecbf7bd6" providerId="AD" clId="Web-{E346332E-A1C0-AFAD-89C3-A02F71862E18}"/>
    <pc:docChg chg="delSld modSld">
      <pc:chgData name="20812021200405" userId="S::20812021200405@eng.zu.edu.eg::5df3f6c7-a411-4535-b681-b228ecbf7bd6" providerId="AD" clId="Web-{E346332E-A1C0-AFAD-89C3-A02F71862E18}" dt="2024-05-18T01:00:58.871" v="5"/>
      <pc:docMkLst>
        <pc:docMk/>
      </pc:docMkLst>
      <pc:sldChg chg="addSp delSp modSp del">
        <pc:chgData name="20812021200405" userId="S::20812021200405@eng.zu.edu.eg::5df3f6c7-a411-4535-b681-b228ecbf7bd6" providerId="AD" clId="Web-{E346332E-A1C0-AFAD-89C3-A02F71862E18}" dt="2024-05-18T01:00:58.871" v="5"/>
        <pc:sldMkLst>
          <pc:docMk/>
          <pc:sldMk cId="2241459136" sldId="279"/>
        </pc:sldMkLst>
        <pc:spChg chg="add del mod">
          <ac:chgData name="20812021200405" userId="S::20812021200405@eng.zu.edu.eg::5df3f6c7-a411-4535-b681-b228ecbf7bd6" providerId="AD" clId="Web-{E346332E-A1C0-AFAD-89C3-A02F71862E18}" dt="2024-05-18T01:00:10.871" v="3"/>
          <ac:spMkLst>
            <pc:docMk/>
            <pc:sldMk cId="2241459136" sldId="279"/>
            <ac:spMk id="4" creationId="{BDC1D148-8004-3386-C460-7D883295C891}"/>
          </ac:spMkLst>
        </pc:spChg>
        <pc:picChg chg="del">
          <ac:chgData name="20812021200405" userId="S::20812021200405@eng.zu.edu.eg::5df3f6c7-a411-4535-b681-b228ecbf7bd6" providerId="AD" clId="Web-{E346332E-A1C0-AFAD-89C3-A02F71862E18}" dt="2024-05-18T00:59:59.105" v="0"/>
          <ac:picMkLst>
            <pc:docMk/>
            <pc:sldMk cId="2241459136" sldId="279"/>
            <ac:picMk id="16" creationId="{448EF356-1822-E2AE-2794-322870D4C222}"/>
          </ac:picMkLst>
        </pc:picChg>
        <pc:cxnChg chg="del">
          <ac:chgData name="20812021200405" userId="S::20812021200405@eng.zu.edu.eg::5df3f6c7-a411-4535-b681-b228ecbf7bd6" providerId="AD" clId="Web-{E346332E-A1C0-AFAD-89C3-A02F71862E18}" dt="2024-05-18T01:00:10.871" v="4"/>
          <ac:cxnSpMkLst>
            <pc:docMk/>
            <pc:sldMk cId="2241459136" sldId="279"/>
            <ac:cxnSpMk id="21" creationId="{944268F6-A361-9907-F87F-9C4377ECAE6D}"/>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12/17/2025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71265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01980" y="1050925"/>
            <a:ext cx="5496560" cy="3794443"/>
          </a:xfrm>
        </p:spPr>
        <p:txBody>
          <a:bodyPr/>
          <a:lstStyle/>
          <a:p>
            <a:r>
              <a:rPr lang="en-US" sz="3200" dirty="0"/>
              <a:t>Mips isa 32-bit</a:t>
            </a:r>
            <a:br>
              <a:rPr lang="en-US" sz="3200" dirty="0"/>
            </a:br>
            <a:r>
              <a:rPr lang="en-US" sz="3200" dirty="0"/>
              <a:t>implementation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073639" y="252636"/>
            <a:ext cx="30582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Sign Extend</a:t>
            </a:r>
          </a:p>
        </p:txBody>
      </p:sp>
      <p:pic>
        <p:nvPicPr>
          <p:cNvPr id="2" name="Picture 1" descr="A computer screen shot of a computer program&#10;&#10;Description automatically generated">
            <a:extLst>
              <a:ext uri="{FF2B5EF4-FFF2-40B4-BE49-F238E27FC236}">
                <a16:creationId xmlns:a16="http://schemas.microsoft.com/office/drawing/2014/main" id="{2BB66969-39F3-F872-81B3-251CB03DD2D4}"/>
              </a:ext>
            </a:extLst>
          </p:cNvPr>
          <p:cNvPicPr>
            <a:picLocks noChangeAspect="1"/>
          </p:cNvPicPr>
          <p:nvPr/>
        </p:nvPicPr>
        <p:blipFill>
          <a:blip r:embed="rId3"/>
          <a:stretch>
            <a:fillRect/>
          </a:stretch>
        </p:blipFill>
        <p:spPr>
          <a:xfrm>
            <a:off x="315356" y="1584251"/>
            <a:ext cx="5784264" cy="411480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D61F92D-ABE4-D07A-5EC3-C5128971FB8B}"/>
              </a:ext>
            </a:extLst>
          </p:cNvPr>
          <p:cNvPicPr>
            <a:picLocks noChangeAspect="1"/>
          </p:cNvPicPr>
          <p:nvPr/>
        </p:nvPicPr>
        <p:blipFill rotWithShape="1">
          <a:blip r:embed="rId4"/>
          <a:srcRect l="26962" t="30103" r="33794" b="29716"/>
          <a:stretch/>
        </p:blipFill>
        <p:spPr>
          <a:xfrm>
            <a:off x="6096000" y="1887279"/>
            <a:ext cx="4784653" cy="2755614"/>
          </a:xfrm>
          <a:prstGeom prst="rect">
            <a:avLst/>
          </a:prstGeom>
        </p:spPr>
      </p:pic>
    </p:spTree>
    <p:extLst>
      <p:ext uri="{BB962C8B-B14F-4D97-AF65-F5344CB8AC3E}">
        <p14:creationId xmlns:p14="http://schemas.microsoft.com/office/powerpoint/2010/main" val="359771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32944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Control Unit</a:t>
            </a:r>
          </a:p>
        </p:txBody>
      </p:sp>
      <p:pic>
        <p:nvPicPr>
          <p:cNvPr id="4" name="Picture 3" descr="A computer diagram of a program&#10;&#10;Description automatically generated">
            <a:extLst>
              <a:ext uri="{FF2B5EF4-FFF2-40B4-BE49-F238E27FC236}">
                <a16:creationId xmlns:a16="http://schemas.microsoft.com/office/drawing/2014/main" id="{FF3C1ED3-EAC7-B99C-A4DF-88C5F0D05105}"/>
              </a:ext>
            </a:extLst>
          </p:cNvPr>
          <p:cNvPicPr>
            <a:picLocks noChangeAspect="1"/>
          </p:cNvPicPr>
          <p:nvPr/>
        </p:nvPicPr>
        <p:blipFill>
          <a:blip r:embed="rId3"/>
          <a:stretch>
            <a:fillRect/>
          </a:stretch>
        </p:blipFill>
        <p:spPr>
          <a:xfrm>
            <a:off x="315357" y="1584252"/>
            <a:ext cx="5784264" cy="411480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A3BE8DB8-2BC5-3C8C-25FB-90AF41C06E3A}"/>
              </a:ext>
            </a:extLst>
          </p:cNvPr>
          <p:cNvPicPr>
            <a:picLocks noChangeAspect="1"/>
          </p:cNvPicPr>
          <p:nvPr/>
        </p:nvPicPr>
        <p:blipFill rotWithShape="1">
          <a:blip r:embed="rId4"/>
          <a:srcRect l="14157" t="15956" r="52711"/>
          <a:stretch/>
        </p:blipFill>
        <p:spPr>
          <a:xfrm>
            <a:off x="6096000" y="763741"/>
            <a:ext cx="4039528" cy="5763758"/>
          </a:xfrm>
          <a:prstGeom prst="rect">
            <a:avLst/>
          </a:prstGeom>
        </p:spPr>
      </p:pic>
    </p:spTree>
    <p:extLst>
      <p:ext uri="{BB962C8B-B14F-4D97-AF65-F5344CB8AC3E}">
        <p14:creationId xmlns:p14="http://schemas.microsoft.com/office/powerpoint/2010/main" val="158135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Shifter</a:t>
            </a:r>
          </a:p>
        </p:txBody>
      </p:sp>
      <p:pic>
        <p:nvPicPr>
          <p:cNvPr id="4" name="Picture 3" descr="A computer screen shot of a computer program&#10;&#10;Description automatically generated">
            <a:extLst>
              <a:ext uri="{FF2B5EF4-FFF2-40B4-BE49-F238E27FC236}">
                <a16:creationId xmlns:a16="http://schemas.microsoft.com/office/drawing/2014/main" id="{D50552AA-31FA-C71E-6CFD-215BCA3B14F8}"/>
              </a:ext>
            </a:extLst>
          </p:cNvPr>
          <p:cNvPicPr>
            <a:picLocks noChangeAspect="1"/>
          </p:cNvPicPr>
          <p:nvPr/>
        </p:nvPicPr>
        <p:blipFill>
          <a:blip r:embed="rId3"/>
          <a:stretch>
            <a:fillRect/>
          </a:stretch>
        </p:blipFill>
        <p:spPr>
          <a:xfrm>
            <a:off x="319154" y="1580243"/>
            <a:ext cx="5784264" cy="411480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BBDA3414-109C-2E9D-DC8E-4274AA722925}"/>
              </a:ext>
            </a:extLst>
          </p:cNvPr>
          <p:cNvPicPr>
            <a:picLocks noChangeAspect="1"/>
          </p:cNvPicPr>
          <p:nvPr/>
        </p:nvPicPr>
        <p:blipFill rotWithShape="1">
          <a:blip r:embed="rId4"/>
          <a:srcRect l="32229" t="34806" r="24021" b="2544"/>
          <a:stretch/>
        </p:blipFill>
        <p:spPr>
          <a:xfrm>
            <a:off x="6096000" y="1496458"/>
            <a:ext cx="5334013" cy="4296585"/>
          </a:xfrm>
          <a:prstGeom prst="rect">
            <a:avLst/>
          </a:prstGeom>
        </p:spPr>
      </p:pic>
    </p:spTree>
    <p:extLst>
      <p:ext uri="{BB962C8B-B14F-4D97-AF65-F5344CB8AC3E}">
        <p14:creationId xmlns:p14="http://schemas.microsoft.com/office/powerpoint/2010/main" val="19053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Multiplexers </a:t>
            </a:r>
          </a:p>
        </p:txBody>
      </p:sp>
      <p:pic>
        <p:nvPicPr>
          <p:cNvPr id="2" name="Picture 1" descr="A computer diagram of a program&#10;&#10;Description automatically generated">
            <a:extLst>
              <a:ext uri="{FF2B5EF4-FFF2-40B4-BE49-F238E27FC236}">
                <a16:creationId xmlns:a16="http://schemas.microsoft.com/office/drawing/2014/main" id="{9E87477F-70E0-AC40-504D-7607AA77DCB1}"/>
              </a:ext>
            </a:extLst>
          </p:cNvPr>
          <p:cNvPicPr>
            <a:picLocks noChangeAspect="1"/>
          </p:cNvPicPr>
          <p:nvPr/>
        </p:nvPicPr>
        <p:blipFill>
          <a:blip r:embed="rId3"/>
          <a:stretch>
            <a:fillRect/>
          </a:stretch>
        </p:blipFill>
        <p:spPr>
          <a:xfrm>
            <a:off x="313571" y="1589314"/>
            <a:ext cx="5784264" cy="41148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49FC042-84A6-05EA-136C-FA317643568E}"/>
              </a:ext>
            </a:extLst>
          </p:cNvPr>
          <p:cNvPicPr>
            <a:picLocks noChangeAspect="1"/>
          </p:cNvPicPr>
          <p:nvPr/>
        </p:nvPicPr>
        <p:blipFill rotWithShape="1">
          <a:blip r:embed="rId4"/>
          <a:srcRect l="32229" t="34270" r="31626" b="11646"/>
          <a:stretch/>
        </p:blipFill>
        <p:spPr>
          <a:xfrm>
            <a:off x="6096000" y="1790241"/>
            <a:ext cx="4406751" cy="3709020"/>
          </a:xfrm>
          <a:prstGeom prst="rect">
            <a:avLst/>
          </a:prstGeom>
        </p:spPr>
      </p:pic>
    </p:spTree>
    <p:extLst>
      <p:ext uri="{BB962C8B-B14F-4D97-AF65-F5344CB8AC3E}">
        <p14:creationId xmlns:p14="http://schemas.microsoft.com/office/powerpoint/2010/main" val="310536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pic>
        <p:nvPicPr>
          <p:cNvPr id="2" name="Picture 1" descr="A diagram of a program&#10;&#10;Description automatically generated">
            <a:extLst>
              <a:ext uri="{FF2B5EF4-FFF2-40B4-BE49-F238E27FC236}">
                <a16:creationId xmlns:a16="http://schemas.microsoft.com/office/drawing/2014/main" id="{AFD4B020-F7DF-8990-C129-47A93B1A2543}"/>
              </a:ext>
            </a:extLst>
          </p:cNvPr>
          <p:cNvPicPr>
            <a:picLocks noChangeAspect="1"/>
          </p:cNvPicPr>
          <p:nvPr/>
        </p:nvPicPr>
        <p:blipFill>
          <a:blip r:embed="rId3"/>
          <a:stretch>
            <a:fillRect/>
          </a:stretch>
        </p:blipFill>
        <p:spPr>
          <a:xfrm>
            <a:off x="316710" y="1584366"/>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Adders</a:t>
            </a:r>
          </a:p>
        </p:txBody>
      </p:sp>
      <p:pic>
        <p:nvPicPr>
          <p:cNvPr id="4" name="Picture 3" descr="A screenshot of a computer program&#10;&#10;Description automatically generated">
            <a:extLst>
              <a:ext uri="{FF2B5EF4-FFF2-40B4-BE49-F238E27FC236}">
                <a16:creationId xmlns:a16="http://schemas.microsoft.com/office/drawing/2014/main" id="{C3AC4756-70E9-0D00-8F50-591BE88D83FD}"/>
              </a:ext>
            </a:extLst>
          </p:cNvPr>
          <p:cNvPicPr>
            <a:picLocks noChangeAspect="1"/>
          </p:cNvPicPr>
          <p:nvPr/>
        </p:nvPicPr>
        <p:blipFill rotWithShape="1">
          <a:blip r:embed="rId4"/>
          <a:srcRect l="32455" t="34538" r="28840" b="11780"/>
          <a:stretch/>
        </p:blipFill>
        <p:spPr>
          <a:xfrm>
            <a:off x="6096000" y="1799422"/>
            <a:ext cx="4718902" cy="3681478"/>
          </a:xfrm>
          <a:prstGeom prst="rect">
            <a:avLst/>
          </a:prstGeom>
        </p:spPr>
      </p:pic>
    </p:spTree>
    <p:extLst>
      <p:ext uri="{BB962C8B-B14F-4D97-AF65-F5344CB8AC3E}">
        <p14:creationId xmlns:p14="http://schemas.microsoft.com/office/powerpoint/2010/main" val="503114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4294967295"/>
          </p:nvPr>
        </p:nvSpPr>
        <p:spPr>
          <a:xfrm>
            <a:off x="11204575" y="6356350"/>
            <a:ext cx="987425" cy="365125"/>
          </a:xfrm>
        </p:spPr>
        <p:txBody>
          <a:bodyPr/>
          <a:lstStyle/>
          <a:p>
            <a:fld id="{A49DFD55-3C28-40EF-9E31-A92D2E4017FF}" type="slidenum">
              <a:rPr lang="en-US" smtClean="0"/>
              <a:pPr/>
              <a:t>15</a:t>
            </a:fld>
            <a:endParaRPr lang="en-US" dirty="0"/>
          </a:p>
        </p:txBody>
      </p:sp>
      <p:sp>
        <p:nvSpPr>
          <p:cNvPr id="5" name="Title 4">
            <a:extLst>
              <a:ext uri="{FF2B5EF4-FFF2-40B4-BE49-F238E27FC236}">
                <a16:creationId xmlns:a16="http://schemas.microsoft.com/office/drawing/2014/main" id="{B6F0CDEC-9D04-3427-BF91-47F096E42BBA}"/>
              </a:ext>
            </a:extLst>
          </p:cNvPr>
          <p:cNvSpPr>
            <a:spLocks noGrp="1"/>
          </p:cNvSpPr>
          <p:nvPr>
            <p:ph type="ctrTitle"/>
          </p:nvPr>
        </p:nvSpPr>
        <p:spPr>
          <a:xfrm>
            <a:off x="6991350" y="1950452"/>
            <a:ext cx="4209648" cy="1913919"/>
          </a:xfrm>
        </p:spPr>
        <p:txBody>
          <a:bodyPr/>
          <a:lstStyle/>
          <a:p>
            <a:r>
              <a:rPr lang="en-US" dirty="0"/>
              <a:t>Putting everything together!</a:t>
            </a:r>
          </a:p>
        </p:txBody>
      </p:sp>
    </p:spTree>
    <p:extLst>
      <p:ext uri="{BB962C8B-B14F-4D97-AF65-F5344CB8AC3E}">
        <p14:creationId xmlns:p14="http://schemas.microsoft.com/office/powerpoint/2010/main" val="357151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4D006AF7-1FFA-8BA2-FC68-B462E6C21DFE}"/>
              </a:ext>
            </a:extLst>
          </p:cNvPr>
          <p:cNvPicPr>
            <a:picLocks noChangeAspect="1"/>
          </p:cNvPicPr>
          <p:nvPr/>
        </p:nvPicPr>
        <p:blipFill rotWithShape="1">
          <a:blip r:embed="rId2"/>
          <a:srcRect l="19255" t="47145" r="40690" b="26208"/>
          <a:stretch/>
        </p:blipFill>
        <p:spPr>
          <a:xfrm>
            <a:off x="6491155" y="4717676"/>
            <a:ext cx="4883446" cy="182746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9327E8F-FFC2-6213-BD9A-CBBFA349B122}"/>
              </a:ext>
            </a:extLst>
          </p:cNvPr>
          <p:cNvPicPr>
            <a:picLocks noChangeAspect="1"/>
          </p:cNvPicPr>
          <p:nvPr/>
        </p:nvPicPr>
        <p:blipFill rotWithShape="1">
          <a:blip r:embed="rId3"/>
          <a:srcRect l="19301" t="32190" r="67371" b="45425"/>
          <a:stretch/>
        </p:blipFill>
        <p:spPr>
          <a:xfrm>
            <a:off x="1288676" y="190500"/>
            <a:ext cx="1624866" cy="153521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CD2E9489-EBB9-1990-8947-9EDDA3FFE50F}"/>
              </a:ext>
            </a:extLst>
          </p:cNvPr>
          <p:cNvPicPr>
            <a:picLocks noChangeAspect="1"/>
          </p:cNvPicPr>
          <p:nvPr/>
        </p:nvPicPr>
        <p:blipFill rotWithShape="1">
          <a:blip r:embed="rId4"/>
          <a:srcRect l="19026" t="20588" r="40901" b="6372"/>
          <a:stretch/>
        </p:blipFill>
        <p:spPr>
          <a:xfrm>
            <a:off x="1288677" y="1725706"/>
            <a:ext cx="4885774" cy="500903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6ACBF103-1078-6575-FEE8-84953BAED20D}"/>
              </a:ext>
            </a:extLst>
          </p:cNvPr>
          <p:cNvPicPr>
            <a:picLocks noChangeAspect="1"/>
          </p:cNvPicPr>
          <p:nvPr/>
        </p:nvPicPr>
        <p:blipFill rotWithShape="1">
          <a:blip r:embed="rId5"/>
          <a:srcRect l="19026" t="19771" r="52482" b="14216"/>
          <a:stretch/>
        </p:blipFill>
        <p:spPr>
          <a:xfrm>
            <a:off x="6488206" y="190500"/>
            <a:ext cx="3473831" cy="4527186"/>
          </a:xfrm>
          <a:prstGeom prst="rect">
            <a:avLst/>
          </a:prstGeom>
        </p:spPr>
      </p:pic>
    </p:spTree>
    <p:extLst>
      <p:ext uri="{BB962C8B-B14F-4D97-AF65-F5344CB8AC3E}">
        <p14:creationId xmlns:p14="http://schemas.microsoft.com/office/powerpoint/2010/main" val="26013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70C1C545-3CB5-1A45-BB73-90426BD7BE53}"/>
              </a:ext>
            </a:extLst>
          </p:cNvPr>
          <p:cNvPicPr>
            <a:picLocks noChangeAspect="1"/>
          </p:cNvPicPr>
          <p:nvPr/>
        </p:nvPicPr>
        <p:blipFill rotWithShape="1">
          <a:blip r:embed="rId2"/>
          <a:srcRect l="19259" t="17130" r="36379" b="18009"/>
          <a:stretch/>
        </p:blipFill>
        <p:spPr>
          <a:xfrm>
            <a:off x="989066" y="377462"/>
            <a:ext cx="5408579" cy="444818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8056E92-15A4-2CFA-BE25-11FFE0D3FE74}"/>
              </a:ext>
            </a:extLst>
          </p:cNvPr>
          <p:cNvPicPr>
            <a:picLocks noChangeAspect="1"/>
          </p:cNvPicPr>
          <p:nvPr/>
        </p:nvPicPr>
        <p:blipFill rotWithShape="1">
          <a:blip r:embed="rId3"/>
          <a:srcRect l="19588" t="51977" r="55144" b="5710"/>
          <a:stretch/>
        </p:blipFill>
        <p:spPr>
          <a:xfrm>
            <a:off x="7128710" y="3549315"/>
            <a:ext cx="3080626" cy="2901854"/>
          </a:xfrm>
          <a:prstGeom prst="rect">
            <a:avLst/>
          </a:prstGeom>
        </p:spPr>
      </p:pic>
    </p:spTree>
    <p:extLst>
      <p:ext uri="{BB962C8B-B14F-4D97-AF65-F5344CB8AC3E}">
        <p14:creationId xmlns:p14="http://schemas.microsoft.com/office/powerpoint/2010/main" val="308538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diagram of a computer program&#10;&#10;Description automatically generated">
            <a:extLst>
              <a:ext uri="{FF2B5EF4-FFF2-40B4-BE49-F238E27FC236}">
                <a16:creationId xmlns:a16="http://schemas.microsoft.com/office/drawing/2014/main" id="{605A0668-F641-6747-D465-CC7207B981DB}"/>
              </a:ext>
            </a:extLst>
          </p:cNvPr>
          <p:cNvPicPr>
            <a:picLocks noChangeAspect="1"/>
          </p:cNvPicPr>
          <p:nvPr/>
        </p:nvPicPr>
        <p:blipFill>
          <a:blip r:embed="rId2"/>
          <a:stretch>
            <a:fillRect/>
          </a:stretch>
        </p:blipFill>
        <p:spPr>
          <a:xfrm>
            <a:off x="3203868" y="860258"/>
            <a:ext cx="5784264" cy="4114800"/>
          </a:xfrm>
          <a:prstGeom prst="rect">
            <a:avLst/>
          </a:prstGeom>
        </p:spPr>
      </p:pic>
      <p:sp>
        <p:nvSpPr>
          <p:cNvPr id="4" name="TextBox 3">
            <a:extLst>
              <a:ext uri="{FF2B5EF4-FFF2-40B4-BE49-F238E27FC236}">
                <a16:creationId xmlns:a16="http://schemas.microsoft.com/office/drawing/2014/main" id="{BB5064E5-168D-58E1-8D0A-E9638F2C6BCC}"/>
              </a:ext>
            </a:extLst>
          </p:cNvPr>
          <p:cNvSpPr txBox="1"/>
          <p:nvPr/>
        </p:nvSpPr>
        <p:spPr>
          <a:xfrm>
            <a:off x="5674893" y="5714999"/>
            <a:ext cx="838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ea typeface="+mn-lt"/>
                <a:cs typeface="+mn-lt"/>
              </a:rPr>
              <a:t>🎉</a:t>
            </a:r>
            <a:endParaRPr lang="en-US" sz="4000" dirty="0"/>
          </a:p>
        </p:txBody>
      </p:sp>
    </p:spTree>
    <p:extLst>
      <p:ext uri="{BB962C8B-B14F-4D97-AF65-F5344CB8AC3E}">
        <p14:creationId xmlns:p14="http://schemas.microsoft.com/office/powerpoint/2010/main" val="350396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6FC0-A811-6B08-140A-61428D8DEF29}"/>
              </a:ext>
            </a:extLst>
          </p:cNvPr>
          <p:cNvSpPr>
            <a:spLocks noGrp="1"/>
          </p:cNvSpPr>
          <p:nvPr>
            <p:ph type="title"/>
          </p:nvPr>
        </p:nvSpPr>
        <p:spPr>
          <a:xfrm>
            <a:off x="1259306" y="3425297"/>
            <a:ext cx="5655197" cy="1997867"/>
          </a:xfrm>
        </p:spPr>
        <p:txBody>
          <a:bodyPr>
            <a:normAutofit/>
          </a:bodyPr>
          <a:lstStyle/>
          <a:p>
            <a:r>
              <a:rPr lang="en-US" sz="4800"/>
              <a:t>Time for Simulation!</a:t>
            </a:r>
          </a:p>
        </p:txBody>
      </p:sp>
    </p:spTree>
    <p:extLst>
      <p:ext uri="{BB962C8B-B14F-4D97-AF65-F5344CB8AC3E}">
        <p14:creationId xmlns:p14="http://schemas.microsoft.com/office/powerpoint/2010/main" val="251910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D01C-5875-A556-EBB2-FCAB433DF99C}"/>
              </a:ext>
            </a:extLst>
          </p:cNvPr>
          <p:cNvSpPr>
            <a:spLocks noGrp="1"/>
          </p:cNvSpPr>
          <p:nvPr>
            <p:ph type="title"/>
          </p:nvPr>
        </p:nvSpPr>
        <p:spPr>
          <a:xfrm>
            <a:off x="3714062" y="3020213"/>
            <a:ext cx="4628462" cy="816885"/>
          </a:xfrm>
        </p:spPr>
        <p:txBody>
          <a:bodyPr>
            <a:normAutofit/>
          </a:bodyPr>
          <a:lstStyle/>
          <a:p>
            <a:r>
              <a:rPr lang="en-US" sz="4800"/>
              <a:t>What is mips?</a:t>
            </a:r>
          </a:p>
        </p:txBody>
      </p:sp>
    </p:spTree>
    <p:extLst>
      <p:ext uri="{BB962C8B-B14F-4D97-AF65-F5344CB8AC3E}">
        <p14:creationId xmlns:p14="http://schemas.microsoft.com/office/powerpoint/2010/main" val="4028915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22D854F6-CAC7-16BA-0DB2-878FEF6C90D2}"/>
              </a:ext>
            </a:extLst>
          </p:cNvPr>
          <p:cNvPicPr>
            <a:picLocks noChangeAspect="1"/>
          </p:cNvPicPr>
          <p:nvPr/>
        </p:nvPicPr>
        <p:blipFill rotWithShape="1">
          <a:blip r:embed="rId2"/>
          <a:srcRect l="19424" t="23572" r="17531" b="17423"/>
          <a:stretch/>
        </p:blipFill>
        <p:spPr>
          <a:xfrm>
            <a:off x="2366211" y="1293395"/>
            <a:ext cx="7686495" cy="4046529"/>
          </a:xfrm>
          <a:prstGeom prst="rect">
            <a:avLst/>
          </a:prstGeom>
        </p:spPr>
      </p:pic>
      <p:sp>
        <p:nvSpPr>
          <p:cNvPr id="9" name="TextBox 8">
            <a:extLst>
              <a:ext uri="{FF2B5EF4-FFF2-40B4-BE49-F238E27FC236}">
                <a16:creationId xmlns:a16="http://schemas.microsoft.com/office/drawing/2014/main" id="{B74D16E3-050F-396B-AAB1-BFC59CA21E7D}"/>
              </a:ext>
            </a:extLst>
          </p:cNvPr>
          <p:cNvSpPr txBox="1"/>
          <p:nvPr/>
        </p:nvSpPr>
        <p:spPr>
          <a:xfrm>
            <a:off x="5253789" y="310815"/>
            <a:ext cx="3886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Test Bench</a:t>
            </a:r>
          </a:p>
        </p:txBody>
      </p:sp>
    </p:spTree>
    <p:extLst>
      <p:ext uri="{BB962C8B-B14F-4D97-AF65-F5344CB8AC3E}">
        <p14:creationId xmlns:p14="http://schemas.microsoft.com/office/powerpoint/2010/main" val="166842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ED0D8F3C-2EC3-B921-AAB4-4DD458877553}"/>
              </a:ext>
            </a:extLst>
          </p:cNvPr>
          <p:cNvPicPr>
            <a:picLocks noChangeAspect="1"/>
          </p:cNvPicPr>
          <p:nvPr/>
        </p:nvPicPr>
        <p:blipFill>
          <a:blip r:embed="rId3"/>
          <a:stretch>
            <a:fillRect/>
          </a:stretch>
        </p:blipFill>
        <p:spPr>
          <a:xfrm>
            <a:off x="902368" y="791785"/>
            <a:ext cx="10577764" cy="5274430"/>
          </a:xfrm>
          <a:prstGeom prst="rect">
            <a:avLst/>
          </a:prstGeom>
        </p:spPr>
      </p:pic>
    </p:spTree>
    <p:extLst>
      <p:ext uri="{BB962C8B-B14F-4D97-AF65-F5344CB8AC3E}">
        <p14:creationId xmlns:p14="http://schemas.microsoft.com/office/powerpoint/2010/main" val="10345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4346052-9C1C-D975-DC9D-EF71EC255063}"/>
              </a:ext>
            </a:extLst>
          </p:cNvPr>
          <p:cNvPicPr>
            <a:picLocks noChangeAspect="1"/>
          </p:cNvPicPr>
          <p:nvPr/>
        </p:nvPicPr>
        <p:blipFill>
          <a:blip r:embed="rId3"/>
          <a:stretch>
            <a:fillRect/>
          </a:stretch>
        </p:blipFill>
        <p:spPr>
          <a:xfrm>
            <a:off x="782053" y="521075"/>
            <a:ext cx="10627895" cy="5665456"/>
          </a:xfrm>
          <a:prstGeom prst="rect">
            <a:avLst/>
          </a:prstGeom>
        </p:spPr>
      </p:pic>
    </p:spTree>
    <p:extLst>
      <p:ext uri="{BB962C8B-B14F-4D97-AF65-F5344CB8AC3E}">
        <p14:creationId xmlns:p14="http://schemas.microsoft.com/office/powerpoint/2010/main" val="3781461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7295148" y="5185104"/>
            <a:ext cx="4179570" cy="883051"/>
          </a:xfrm>
        </p:spPr>
        <p:txBody>
          <a:bodyPr/>
          <a:lstStyle/>
          <a:p>
            <a:r>
              <a:rPr lang="en-US" sz="4800" dirty="0"/>
              <a:t>THANK YOU</a:t>
            </a:r>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CBE2415-1D70-0FEB-9204-667104F0ACF3}"/>
              </a:ext>
            </a:extLst>
          </p:cNvPr>
          <p:cNvSpPr>
            <a:spLocks noGrp="1"/>
          </p:cNvSpPr>
          <p:nvPr>
            <p:ph type="subTitle" idx="1"/>
          </p:nvPr>
        </p:nvSpPr>
        <p:spPr>
          <a:xfrm>
            <a:off x="4004973" y="1590188"/>
            <a:ext cx="7002877" cy="3465642"/>
          </a:xfrm>
        </p:spPr>
        <p:txBody>
          <a:bodyPr vert="horz" lIns="91440" tIns="45720" rIns="91440" bIns="45720" rtlCol="0" anchor="t">
            <a:normAutofit/>
          </a:bodyPr>
          <a:lstStyle/>
          <a:p>
            <a:pPr algn="just"/>
            <a:br>
              <a:rPr lang="en-US" dirty="0"/>
            </a:br>
            <a:r>
              <a:rPr lang="en-US" sz="1600" dirty="0">
                <a:solidFill>
                  <a:srgbClr val="FFFFFF"/>
                </a:solidFill>
                <a:ea typeface="+mn-lt"/>
                <a:cs typeface="+mn-lt"/>
              </a:rPr>
              <a:t>MIPS stands for "Microprocessor without Interlocked Pipeline Stages." It's both a specific type of computer architecture and a family of instruction set architectures (ISAs) for microprocessors. Developed by MIPS Computer Systems Inc., MIPS processors have been widely used in various applications, including embedded systems, workstations, servers, and gaming consoles.</a:t>
            </a:r>
            <a:endParaRPr lang="en-US"/>
          </a:p>
          <a:p>
            <a:endParaRPr lang="en-US" sz="1600" dirty="0">
              <a:solidFill>
                <a:srgbClr val="FFFFFF"/>
              </a:solidFill>
            </a:endParaRPr>
          </a:p>
        </p:txBody>
      </p:sp>
    </p:spTree>
    <p:extLst>
      <p:ext uri="{BB962C8B-B14F-4D97-AF65-F5344CB8AC3E}">
        <p14:creationId xmlns:p14="http://schemas.microsoft.com/office/powerpoint/2010/main" val="258605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838200" y="3248326"/>
            <a:ext cx="6076302" cy="1409455"/>
          </a:xfrm>
        </p:spPr>
        <p:txBody>
          <a:bodyPr vert="horz" lIns="91440" tIns="45720" rIns="91440" bIns="45720" rtlCol="0" anchor="b">
            <a:noAutofit/>
          </a:bodyPr>
          <a:lstStyle/>
          <a:p>
            <a:r>
              <a:rPr lang="en-US" sz="4800" dirty="0"/>
              <a:t>Implementation in </a:t>
            </a:r>
            <a:r>
              <a:rPr lang="en-US" sz="4800" err="1"/>
              <a:t>vhdl</a:t>
            </a:r>
            <a:endParaRPr lang="en-US" sz="4800"/>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757615" y="439614"/>
            <a:ext cx="47803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Program Counter</a:t>
            </a:r>
          </a:p>
        </p:txBody>
      </p:sp>
      <p:pic>
        <p:nvPicPr>
          <p:cNvPr id="6" name="Picture 5" descr="A screenshot of a computer program&#10;&#10;Description automatically generated">
            <a:extLst>
              <a:ext uri="{FF2B5EF4-FFF2-40B4-BE49-F238E27FC236}">
                <a16:creationId xmlns:a16="http://schemas.microsoft.com/office/drawing/2014/main" id="{003EC986-A836-B50E-BE31-D915A2A56E82}"/>
              </a:ext>
            </a:extLst>
          </p:cNvPr>
          <p:cNvPicPr>
            <a:picLocks noChangeAspect="1"/>
          </p:cNvPicPr>
          <p:nvPr/>
        </p:nvPicPr>
        <p:blipFill rotWithShape="1">
          <a:blip r:embed="rId3"/>
          <a:srcRect l="32013" t="33618" r="28067" b="7550"/>
          <a:stretch/>
        </p:blipFill>
        <p:spPr>
          <a:xfrm>
            <a:off x="6098003" y="1592385"/>
            <a:ext cx="4866986" cy="4034699"/>
          </a:xfrm>
          <a:prstGeom prst="rect">
            <a:avLst/>
          </a:prstGeom>
        </p:spPr>
      </p:pic>
      <p:pic>
        <p:nvPicPr>
          <p:cNvPr id="7" name="Picture 6" descr="A computer diagram of a program&#10;&#10;Description automatically generated">
            <a:extLst>
              <a:ext uri="{FF2B5EF4-FFF2-40B4-BE49-F238E27FC236}">
                <a16:creationId xmlns:a16="http://schemas.microsoft.com/office/drawing/2014/main" id="{26A839CB-276C-55F1-F96F-4E9B53DA686B}"/>
              </a:ext>
            </a:extLst>
          </p:cNvPr>
          <p:cNvPicPr>
            <a:picLocks noChangeAspect="1"/>
          </p:cNvPicPr>
          <p:nvPr/>
        </p:nvPicPr>
        <p:blipFill>
          <a:blip r:embed="rId4"/>
          <a:stretch>
            <a:fillRect/>
          </a:stretch>
        </p:blipFill>
        <p:spPr>
          <a:xfrm>
            <a:off x="315595" y="1588966"/>
            <a:ext cx="5784264" cy="4114800"/>
          </a:xfrm>
          <a:prstGeom prst="rect">
            <a:avLst/>
          </a:prstGeom>
        </p:spPr>
      </p:pic>
    </p:spTree>
    <p:extLst>
      <p:ext uri="{BB962C8B-B14F-4D97-AF65-F5344CB8AC3E}">
        <p14:creationId xmlns:p14="http://schemas.microsoft.com/office/powerpoint/2010/main" val="74953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630615" y="429845"/>
            <a:ext cx="5244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Instruction Memory</a:t>
            </a:r>
          </a:p>
        </p:txBody>
      </p:sp>
      <p:pic>
        <p:nvPicPr>
          <p:cNvPr id="2" name="Picture 1" descr="A computer screen shot of a computer program&#10;&#10;Description automatically generated">
            <a:extLst>
              <a:ext uri="{FF2B5EF4-FFF2-40B4-BE49-F238E27FC236}">
                <a16:creationId xmlns:a16="http://schemas.microsoft.com/office/drawing/2014/main" id="{DDF0A86B-1688-41D0-CEC7-1652AD91925E}"/>
              </a:ext>
            </a:extLst>
          </p:cNvPr>
          <p:cNvPicPr>
            <a:picLocks noChangeAspect="1"/>
          </p:cNvPicPr>
          <p:nvPr/>
        </p:nvPicPr>
        <p:blipFill>
          <a:blip r:embed="rId3"/>
          <a:stretch>
            <a:fillRect/>
          </a:stretch>
        </p:blipFill>
        <p:spPr>
          <a:xfrm>
            <a:off x="316959" y="1594513"/>
            <a:ext cx="5784264" cy="41148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AFBCD8-2C24-6B4B-FF9E-B7063AF54FB2}"/>
              </a:ext>
            </a:extLst>
          </p:cNvPr>
          <p:cNvPicPr>
            <a:picLocks noChangeAspect="1"/>
          </p:cNvPicPr>
          <p:nvPr/>
        </p:nvPicPr>
        <p:blipFill rotWithShape="1">
          <a:blip r:embed="rId4"/>
          <a:srcRect l="27003" t="19516" r="33974"/>
          <a:stretch/>
        </p:blipFill>
        <p:spPr>
          <a:xfrm>
            <a:off x="6096000" y="1103924"/>
            <a:ext cx="4757624" cy="5519620"/>
          </a:xfrm>
          <a:prstGeom prst="rect">
            <a:avLst/>
          </a:prstGeom>
        </p:spPr>
      </p:pic>
    </p:spTree>
    <p:extLst>
      <p:ext uri="{BB962C8B-B14F-4D97-AF65-F5344CB8AC3E}">
        <p14:creationId xmlns:p14="http://schemas.microsoft.com/office/powerpoint/2010/main" val="201476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167923" y="429845"/>
            <a:ext cx="34183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Register File</a:t>
            </a:r>
          </a:p>
        </p:txBody>
      </p:sp>
      <p:pic>
        <p:nvPicPr>
          <p:cNvPr id="6" name="Picture 5" descr="A computer screen shot of a computer program&#10;&#10;Description automatically generated">
            <a:extLst>
              <a:ext uri="{FF2B5EF4-FFF2-40B4-BE49-F238E27FC236}">
                <a16:creationId xmlns:a16="http://schemas.microsoft.com/office/drawing/2014/main" id="{31DDB390-66E7-370D-70E7-88FE8380D134}"/>
              </a:ext>
            </a:extLst>
          </p:cNvPr>
          <p:cNvPicPr>
            <a:picLocks noChangeAspect="1"/>
          </p:cNvPicPr>
          <p:nvPr/>
        </p:nvPicPr>
        <p:blipFill>
          <a:blip r:embed="rId3"/>
          <a:stretch>
            <a:fillRect/>
          </a:stretch>
        </p:blipFill>
        <p:spPr>
          <a:xfrm>
            <a:off x="313641" y="1589943"/>
            <a:ext cx="5784264" cy="41148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66EC6063-5BBF-05E4-7BF4-2773FC95970C}"/>
              </a:ext>
            </a:extLst>
          </p:cNvPr>
          <p:cNvPicPr>
            <a:picLocks noChangeAspect="1"/>
          </p:cNvPicPr>
          <p:nvPr/>
        </p:nvPicPr>
        <p:blipFill rotWithShape="1">
          <a:blip r:embed="rId4"/>
          <a:srcRect l="27003" t="16845" r="26122" b="40028"/>
          <a:stretch/>
        </p:blipFill>
        <p:spPr>
          <a:xfrm>
            <a:off x="5998308" y="891441"/>
            <a:ext cx="4206365" cy="211888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2B01397-841A-5673-A208-C3C2D569B262}"/>
              </a:ext>
            </a:extLst>
          </p:cNvPr>
          <p:cNvPicPr>
            <a:picLocks noChangeAspect="1"/>
          </p:cNvPicPr>
          <p:nvPr/>
        </p:nvPicPr>
        <p:blipFill rotWithShape="1">
          <a:blip r:embed="rId5"/>
          <a:srcRect l="27307" t="29365" r="19717" b="6268"/>
          <a:stretch/>
        </p:blipFill>
        <p:spPr>
          <a:xfrm>
            <a:off x="5996214" y="3202214"/>
            <a:ext cx="5170729" cy="3552526"/>
          </a:xfrm>
          <a:prstGeom prst="rect">
            <a:avLst/>
          </a:prstGeom>
        </p:spPr>
      </p:pic>
      <p:sp>
        <p:nvSpPr>
          <p:cNvPr id="12" name="TextBox 11">
            <a:extLst>
              <a:ext uri="{FF2B5EF4-FFF2-40B4-BE49-F238E27FC236}">
                <a16:creationId xmlns:a16="http://schemas.microsoft.com/office/drawing/2014/main" id="{FE3B06B4-D6DB-435F-D5B4-23077A81E974}"/>
              </a:ext>
            </a:extLst>
          </p:cNvPr>
          <p:cNvSpPr txBox="1"/>
          <p:nvPr/>
        </p:nvSpPr>
        <p:spPr>
          <a:xfrm>
            <a:off x="6918613" y="2918113"/>
            <a:ext cx="41390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a:t>
            </a:r>
          </a:p>
        </p:txBody>
      </p:sp>
    </p:spTree>
    <p:extLst>
      <p:ext uri="{BB962C8B-B14F-4D97-AF65-F5344CB8AC3E}">
        <p14:creationId xmlns:p14="http://schemas.microsoft.com/office/powerpoint/2010/main" val="108280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729313" y="288078"/>
            <a:ext cx="14642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ALU</a:t>
            </a:r>
          </a:p>
        </p:txBody>
      </p:sp>
      <p:pic>
        <p:nvPicPr>
          <p:cNvPr id="2" name="Picture 1" descr="A computer screen shot of a computer program&#10;&#10;Description automatically generated">
            <a:extLst>
              <a:ext uri="{FF2B5EF4-FFF2-40B4-BE49-F238E27FC236}">
                <a16:creationId xmlns:a16="http://schemas.microsoft.com/office/drawing/2014/main" id="{DDF0A86B-1688-41D0-CEC7-1652AD91925E}"/>
              </a:ext>
            </a:extLst>
          </p:cNvPr>
          <p:cNvPicPr>
            <a:picLocks noChangeAspect="1"/>
          </p:cNvPicPr>
          <p:nvPr/>
        </p:nvPicPr>
        <p:blipFill>
          <a:blip r:embed="rId3"/>
          <a:stretch>
            <a:fillRect/>
          </a:stretch>
        </p:blipFill>
        <p:spPr>
          <a:xfrm>
            <a:off x="316959" y="1594513"/>
            <a:ext cx="5784264" cy="4114800"/>
          </a:xfrm>
          <a:prstGeom prst="rect">
            <a:avLst/>
          </a:prstGeom>
        </p:spPr>
      </p:pic>
      <p:pic>
        <p:nvPicPr>
          <p:cNvPr id="6" name="Picture 5">
            <a:extLst>
              <a:ext uri="{FF2B5EF4-FFF2-40B4-BE49-F238E27FC236}">
                <a16:creationId xmlns:a16="http://schemas.microsoft.com/office/drawing/2014/main" id="{A0FD4ED2-ED06-7282-B253-85A8BFD88759}"/>
              </a:ext>
            </a:extLst>
          </p:cNvPr>
          <p:cNvPicPr>
            <a:picLocks noChangeAspect="1"/>
          </p:cNvPicPr>
          <p:nvPr/>
        </p:nvPicPr>
        <p:blipFill>
          <a:blip r:embed="rId4"/>
          <a:stretch>
            <a:fillRect/>
          </a:stretch>
        </p:blipFill>
        <p:spPr>
          <a:xfrm>
            <a:off x="320391" y="1596737"/>
            <a:ext cx="5784264" cy="411480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866328B-38ED-F3A2-8EED-1BCE357EB719}"/>
              </a:ext>
            </a:extLst>
          </p:cNvPr>
          <p:cNvPicPr>
            <a:picLocks noChangeAspect="1"/>
          </p:cNvPicPr>
          <p:nvPr/>
        </p:nvPicPr>
        <p:blipFill rotWithShape="1">
          <a:blip r:embed="rId5"/>
          <a:srcRect l="19477" t="15375" r="50581" b="3617"/>
          <a:stretch/>
        </p:blipFill>
        <p:spPr>
          <a:xfrm>
            <a:off x="6096000" y="956930"/>
            <a:ext cx="3650529" cy="5555522"/>
          </a:xfrm>
          <a:prstGeom prst="rect">
            <a:avLst/>
          </a:prstGeom>
        </p:spPr>
      </p:pic>
    </p:spTree>
    <p:extLst>
      <p:ext uri="{BB962C8B-B14F-4D97-AF65-F5344CB8AC3E}">
        <p14:creationId xmlns:p14="http://schemas.microsoft.com/office/powerpoint/2010/main" val="179336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42067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Data Memory</a:t>
            </a:r>
          </a:p>
        </p:txBody>
      </p:sp>
      <p:pic>
        <p:nvPicPr>
          <p:cNvPr id="4" name="Picture 3" descr="A computer screen shot of a computer program&#10;&#10;Description automatically generated">
            <a:extLst>
              <a:ext uri="{FF2B5EF4-FFF2-40B4-BE49-F238E27FC236}">
                <a16:creationId xmlns:a16="http://schemas.microsoft.com/office/drawing/2014/main" id="{D01F5E09-77E7-84E5-5083-BB1EF5CE2837}"/>
              </a:ext>
            </a:extLst>
          </p:cNvPr>
          <p:cNvPicPr>
            <a:picLocks noChangeAspect="1"/>
          </p:cNvPicPr>
          <p:nvPr/>
        </p:nvPicPr>
        <p:blipFill>
          <a:blip r:embed="rId3"/>
          <a:stretch>
            <a:fillRect/>
          </a:stretch>
        </p:blipFill>
        <p:spPr>
          <a:xfrm>
            <a:off x="315357" y="1584251"/>
            <a:ext cx="5784264" cy="411480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FCE50E27-1048-70D9-4033-6461A7B4EC4D}"/>
              </a:ext>
            </a:extLst>
          </p:cNvPr>
          <p:cNvPicPr>
            <a:picLocks noChangeAspect="1"/>
          </p:cNvPicPr>
          <p:nvPr/>
        </p:nvPicPr>
        <p:blipFill rotWithShape="1">
          <a:blip r:embed="rId4"/>
          <a:srcRect l="26817" t="19767" r="28270"/>
          <a:stretch/>
        </p:blipFill>
        <p:spPr>
          <a:xfrm>
            <a:off x="6096000" y="965791"/>
            <a:ext cx="5475782" cy="5502352"/>
          </a:xfrm>
          <a:prstGeom prst="rect">
            <a:avLst/>
          </a:prstGeom>
        </p:spPr>
      </p:pic>
    </p:spTree>
    <p:extLst>
      <p:ext uri="{BB962C8B-B14F-4D97-AF65-F5344CB8AC3E}">
        <p14:creationId xmlns:p14="http://schemas.microsoft.com/office/powerpoint/2010/main" val="43984233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112</Words>
  <Application>Microsoft Office PowerPoint</Application>
  <PresentationFormat>Widescreen</PresentationFormat>
  <Paragraphs>29</Paragraphs>
  <Slides>23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Tenorite</vt:lpstr>
      <vt:lpstr>Custom</vt:lpstr>
      <vt:lpstr>Mips isa 32-bit implementation</vt:lpstr>
      <vt:lpstr>What is mips?</vt:lpstr>
      <vt:lpstr>PowerPoint Presentation</vt:lpstr>
      <vt:lpstr>Implementation in vhdl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everything together!</vt:lpstr>
      <vt:lpstr>PowerPoint Presentation</vt:lpstr>
      <vt:lpstr>PowerPoint Presentation</vt:lpstr>
      <vt:lpstr>PowerPoint Presentation</vt:lpstr>
      <vt:lpstr>Time for Simulation!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20812022100735</cp:lastModifiedBy>
  <cp:revision>392</cp:revision>
  <dcterms:created xsi:type="dcterms:W3CDTF">2024-05-17T21:01:19Z</dcterms:created>
  <dcterms:modified xsi:type="dcterms:W3CDTF">2025-12-17T15:58:14Z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